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58" r:id="rId5"/>
    <p:sldId id="264" r:id="rId6"/>
    <p:sldId id="266" r:id="rId7"/>
    <p:sldId id="271" r:id="rId8"/>
    <p:sldId id="265" r:id="rId9"/>
    <p:sldId id="269" r:id="rId10"/>
    <p:sldId id="272" r:id="rId11"/>
    <p:sldId id="260" r:id="rId12"/>
    <p:sldId id="268" r:id="rId13"/>
    <p:sldId id="273" r:id="rId14"/>
    <p:sldId id="259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Giefing" userId="fb49e88b67d046f4" providerId="LiveId" clId="{7C28B286-0F3F-432B-BB8B-0C2637A0A61B}"/>
    <pc:docChg chg="undo custSel addSld delSld modSld">
      <pc:chgData name="Jan Giefing" userId="fb49e88b67d046f4" providerId="LiveId" clId="{7C28B286-0F3F-432B-BB8B-0C2637A0A61B}" dt="2017-10-07T19:27:38.647" v="1246" actId="20577"/>
      <pc:docMkLst>
        <pc:docMk/>
      </pc:docMkLst>
      <pc:sldChg chg="modSp">
        <pc:chgData name="Jan Giefing" userId="fb49e88b67d046f4" providerId="LiveId" clId="{7C28B286-0F3F-432B-BB8B-0C2637A0A61B}" dt="2017-10-07T18:34:28.445" v="532" actId="20577"/>
        <pc:sldMkLst>
          <pc:docMk/>
          <pc:sldMk cId="1247046333" sldId="256"/>
        </pc:sldMkLst>
        <pc:spChg chg="mod">
          <ac:chgData name="Jan Giefing" userId="fb49e88b67d046f4" providerId="LiveId" clId="{7C28B286-0F3F-432B-BB8B-0C2637A0A61B}" dt="2017-10-07T18:34:17.845" v="524" actId="113"/>
          <ac:spMkLst>
            <pc:docMk/>
            <pc:sldMk cId="1247046333" sldId="256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8:34:28.445" v="532" actId="20577"/>
          <ac:spMkLst>
            <pc:docMk/>
            <pc:sldMk cId="1247046333" sldId="256"/>
            <ac:spMk id="3" creationId="{00000000-0000-0000-0000-000000000000}"/>
          </ac:spMkLst>
        </pc:spChg>
      </pc:sldChg>
      <pc:sldChg chg="addSp delSp modSp">
        <pc:chgData name="Jan Giefing" userId="fb49e88b67d046f4" providerId="LiveId" clId="{7C28B286-0F3F-432B-BB8B-0C2637A0A61B}" dt="2017-10-07T19:27:38.647" v="1246" actId="20577"/>
        <pc:sldMkLst>
          <pc:docMk/>
          <pc:sldMk cId="1289246219" sldId="257"/>
        </pc:sldMkLst>
        <pc:spChg chg="mod ord">
          <ac:chgData name="Jan Giefing" userId="fb49e88b67d046f4" providerId="LiveId" clId="{7C28B286-0F3F-432B-BB8B-0C2637A0A61B}" dt="2017-10-07T18:51:22.787" v="658" actId="20577"/>
          <ac:spMkLst>
            <pc:docMk/>
            <pc:sldMk cId="1289246219" sldId="257"/>
            <ac:spMk id="2" creationId="{00000000-0000-0000-0000-000000000000}"/>
          </ac:spMkLst>
        </pc:spChg>
        <pc:spChg chg="mod ord">
          <ac:chgData name="Jan Giefing" userId="fb49e88b67d046f4" providerId="LiveId" clId="{7C28B286-0F3F-432B-BB8B-0C2637A0A61B}" dt="2017-10-07T19:27:38.647" v="1246" actId="20577"/>
          <ac:spMkLst>
            <pc:docMk/>
            <pc:sldMk cId="1289246219" sldId="257"/>
            <ac:spMk id="3" creationId="{00000000-0000-0000-0000-000000000000}"/>
          </ac:spMkLst>
        </pc:spChg>
        <pc:spChg chg="add del mod">
          <ac:chgData name="Jan Giefing" userId="fb49e88b67d046f4" providerId="LiveId" clId="{7C28B286-0F3F-432B-BB8B-0C2637A0A61B}" dt="2017-10-07T18:52:14.587" v="662" actId="20577"/>
          <ac:spMkLst>
            <pc:docMk/>
            <pc:sldMk cId="1289246219" sldId="257"/>
            <ac:spMk id="5" creationId="{28B36136-3A2E-4129-9691-27F5897EA0F6}"/>
          </ac:spMkLst>
        </pc:spChg>
        <pc:spChg chg="add mod">
          <ac:chgData name="Jan Giefing" userId="fb49e88b67d046f4" providerId="LiveId" clId="{7C28B286-0F3F-432B-BB8B-0C2637A0A61B}" dt="2017-10-07T18:59:11.133" v="695" actId="208"/>
          <ac:spMkLst>
            <pc:docMk/>
            <pc:sldMk cId="1289246219" sldId="257"/>
            <ac:spMk id="6" creationId="{F01B5D76-F824-4E21-8BD8-5F453A129C21}"/>
          </ac:spMkLst>
        </pc:spChg>
        <pc:spChg chg="add mod">
          <ac:chgData name="Jan Giefing" userId="fb49e88b67d046f4" providerId="LiveId" clId="{7C28B286-0F3F-432B-BB8B-0C2637A0A61B}" dt="2017-10-07T18:59:17.739" v="696" actId="208"/>
          <ac:spMkLst>
            <pc:docMk/>
            <pc:sldMk cId="1289246219" sldId="257"/>
            <ac:spMk id="7" creationId="{1E24F128-01D3-468B-9A0C-3ABD2C8B3A69}"/>
          </ac:spMkLst>
        </pc:spChg>
        <pc:spChg chg="add mod">
          <ac:chgData name="Jan Giefing" userId="fb49e88b67d046f4" providerId="LiveId" clId="{7C28B286-0F3F-432B-BB8B-0C2637A0A61B}" dt="2017-10-07T18:59:21.561" v="697" actId="208"/>
          <ac:spMkLst>
            <pc:docMk/>
            <pc:sldMk cId="1289246219" sldId="257"/>
            <ac:spMk id="8" creationId="{881E39DC-8030-4978-B9C2-05D373AC67AB}"/>
          </ac:spMkLst>
        </pc:spChg>
        <pc:spChg chg="add del mod">
          <ac:chgData name="Jan Giefing" userId="fb49e88b67d046f4" providerId="LiveId" clId="{7C28B286-0F3F-432B-BB8B-0C2637A0A61B}" dt="2017-10-07T18:55:53.689" v="677" actId="20577"/>
          <ac:spMkLst>
            <pc:docMk/>
            <pc:sldMk cId="1289246219" sldId="257"/>
            <ac:spMk id="9" creationId="{6B87E2DD-62A3-42B6-818E-661487FB410A}"/>
          </ac:spMkLst>
        </pc:spChg>
        <pc:spChg chg="add del mod">
          <ac:chgData name="Jan Giefing" userId="fb49e88b67d046f4" providerId="LiveId" clId="{7C28B286-0F3F-432B-BB8B-0C2637A0A61B}" dt="2017-10-07T18:56:03.652" v="679" actId="20577"/>
          <ac:spMkLst>
            <pc:docMk/>
            <pc:sldMk cId="1289246219" sldId="257"/>
            <ac:spMk id="10" creationId="{29DBF510-3F1D-4D71-9DBD-56B9564CA648}"/>
          </ac:spMkLst>
        </pc:spChg>
        <pc:spChg chg="add mod">
          <ac:chgData name="Jan Giefing" userId="fb49e88b67d046f4" providerId="LiveId" clId="{7C28B286-0F3F-432B-BB8B-0C2637A0A61B}" dt="2017-10-07T18:59:25.992" v="698" actId="208"/>
          <ac:spMkLst>
            <pc:docMk/>
            <pc:sldMk cId="1289246219" sldId="257"/>
            <ac:spMk id="11" creationId="{07FA7E43-867E-4ECC-ADB6-8D6A2F5790C4}"/>
          </ac:spMkLst>
        </pc:spChg>
        <pc:spChg chg="add mod">
          <ac:chgData name="Jan Giefing" userId="fb49e88b67d046f4" providerId="LiveId" clId="{7C28B286-0F3F-432B-BB8B-0C2637A0A61B}" dt="2017-10-07T18:59:32.226" v="699" actId="208"/>
          <ac:spMkLst>
            <pc:docMk/>
            <pc:sldMk cId="1289246219" sldId="257"/>
            <ac:spMk id="12" creationId="{99268999-E763-4E4F-8475-4AB1F9181D67}"/>
          </ac:spMkLst>
        </pc:spChg>
        <pc:spChg chg="add del mod">
          <ac:chgData name="Jan Giefing" userId="fb49e88b67d046f4" providerId="LiveId" clId="{7C28B286-0F3F-432B-BB8B-0C2637A0A61B}" dt="2017-10-07T18:58:23.135" v="688" actId="20577"/>
          <ac:spMkLst>
            <pc:docMk/>
            <pc:sldMk cId="1289246219" sldId="257"/>
            <ac:spMk id="13" creationId="{D4C8114C-CE78-42A5-840B-D93F3BF58788}"/>
          </ac:spMkLst>
        </pc:spChg>
        <pc:spChg chg="add mod">
          <ac:chgData name="Jan Giefing" userId="fb49e88b67d046f4" providerId="LiveId" clId="{7C28B286-0F3F-432B-BB8B-0C2637A0A61B}" dt="2017-10-07T18:59:51.607" v="701" actId="1582"/>
          <ac:spMkLst>
            <pc:docMk/>
            <pc:sldMk cId="1289246219" sldId="257"/>
            <ac:spMk id="14" creationId="{B589309B-C9AA-4ECE-99DA-7388CA7B4BD1}"/>
          </ac:spMkLst>
        </pc:spChg>
        <pc:picChg chg="add mod ord modCrop">
          <ac:chgData name="Jan Giefing" userId="fb49e88b67d046f4" providerId="LiveId" clId="{7C28B286-0F3F-432B-BB8B-0C2637A0A61B}" dt="2017-10-07T18:58:51.013" v="694" actId="1076"/>
          <ac:picMkLst>
            <pc:docMk/>
            <pc:sldMk cId="1289246219" sldId="257"/>
            <ac:picMk id="4" creationId="{2B084EF1-6DCC-47D6-99A3-931C8C728954}"/>
          </ac:picMkLst>
        </pc:picChg>
        <pc:picChg chg="add del mod">
          <ac:chgData name="Jan Giefing" userId="fb49e88b67d046f4" providerId="LiveId" clId="{7C28B286-0F3F-432B-BB8B-0C2637A0A61B}" dt="2017-10-07T18:41:43.142" v="580" actId="20577"/>
          <ac:picMkLst>
            <pc:docMk/>
            <pc:sldMk cId="1289246219" sldId="257"/>
            <ac:picMk id="4" creationId="{8A3A7142-F259-4797-98E7-A4C8A32D1A9A}"/>
          </ac:picMkLst>
        </pc:picChg>
        <pc:picChg chg="add del">
          <ac:chgData name="Jan Giefing" userId="fb49e88b67d046f4" providerId="LiveId" clId="{7C28B286-0F3F-432B-BB8B-0C2637A0A61B}" dt="2017-10-07T18:40:48.509" v="577" actId="20577"/>
          <ac:picMkLst>
            <pc:docMk/>
            <pc:sldMk cId="1289246219" sldId="257"/>
            <ac:picMk id="5" creationId="{27C9B81C-9802-43D1-8B2E-30DDB226785D}"/>
          </ac:picMkLst>
        </pc:picChg>
      </pc:sldChg>
      <pc:sldChg chg="modSp">
        <pc:chgData name="Jan Giefing" userId="fb49e88b67d046f4" providerId="LiveId" clId="{7C28B286-0F3F-432B-BB8B-0C2637A0A61B}" dt="2017-10-07T19:01:58.952" v="740" actId="113"/>
        <pc:sldMkLst>
          <pc:docMk/>
          <pc:sldMk cId="850173976" sldId="258"/>
        </pc:sldMkLst>
        <pc:spChg chg="mod">
          <ac:chgData name="Jan Giefing" userId="fb49e88b67d046f4" providerId="LiveId" clId="{7C28B286-0F3F-432B-BB8B-0C2637A0A61B}" dt="2017-10-07T18:34:37.870" v="533" actId="113"/>
          <ac:spMkLst>
            <pc:docMk/>
            <pc:sldMk cId="850173976" sldId="258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9:01:58.952" v="740" actId="113"/>
          <ac:spMkLst>
            <pc:docMk/>
            <pc:sldMk cId="850173976" sldId="258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8:33:57.832" v="517" actId="20577"/>
        <pc:sldMkLst>
          <pc:docMk/>
          <pc:sldMk cId="1248931832" sldId="259"/>
        </pc:sldMkLst>
        <pc:spChg chg="mod">
          <ac:chgData name="Jan Giefing" userId="fb49e88b67d046f4" providerId="LiveId" clId="{7C28B286-0F3F-432B-BB8B-0C2637A0A61B}" dt="2017-10-07T18:33:57.832" v="517" actId="20577"/>
          <ac:spMkLst>
            <pc:docMk/>
            <pc:sldMk cId="1248931832" sldId="259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8:33:53.263" v="515" actId="20577"/>
          <ac:spMkLst>
            <pc:docMk/>
            <pc:sldMk cId="1248931832" sldId="259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9:23:31.862" v="1241" actId="14100"/>
        <pc:sldMkLst>
          <pc:docMk/>
          <pc:sldMk cId="1119979091" sldId="260"/>
        </pc:sldMkLst>
        <pc:spChg chg="mod">
          <ac:chgData name="Jan Giefing" userId="fb49e88b67d046f4" providerId="LiveId" clId="{7C28B286-0F3F-432B-BB8B-0C2637A0A61B}" dt="2017-10-07T18:34:53.732" v="541" actId="14100"/>
          <ac:spMkLst>
            <pc:docMk/>
            <pc:sldMk cId="1119979091" sldId="260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9:23:31.862" v="1241" actId="14100"/>
          <ac:spMkLst>
            <pc:docMk/>
            <pc:sldMk cId="1119979091" sldId="260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9:03:39.687" v="786" actId="20577"/>
        <pc:sldMkLst>
          <pc:docMk/>
          <pc:sldMk cId="275857156" sldId="261"/>
        </pc:sldMkLst>
        <pc:spChg chg="mod">
          <ac:chgData name="Jan Giefing" userId="fb49e88b67d046f4" providerId="LiveId" clId="{7C28B286-0F3F-432B-BB8B-0C2637A0A61B}" dt="2017-10-07T18:34:47.422" v="537" actId="20577"/>
          <ac:spMkLst>
            <pc:docMk/>
            <pc:sldMk cId="275857156" sldId="261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9:03:39.687" v="786" actId="20577"/>
          <ac:spMkLst>
            <pc:docMk/>
            <pc:sldMk cId="275857156" sldId="261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9:04:02.295" v="810" actId="20577"/>
        <pc:sldMkLst>
          <pc:docMk/>
          <pc:sldMk cId="2061510666" sldId="262"/>
        </pc:sldMkLst>
        <pc:spChg chg="mod">
          <ac:chgData name="Jan Giefing" userId="fb49e88b67d046f4" providerId="LiveId" clId="{7C28B286-0F3F-432B-BB8B-0C2637A0A61B}" dt="2017-10-07T18:35:05.702" v="547" actId="20577"/>
          <ac:spMkLst>
            <pc:docMk/>
            <pc:sldMk cId="2061510666" sldId="262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9:04:02.295" v="810" actId="20577"/>
          <ac:spMkLst>
            <pc:docMk/>
            <pc:sldMk cId="2061510666" sldId="262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9:04:24.404" v="838" actId="113"/>
        <pc:sldMkLst>
          <pc:docMk/>
          <pc:sldMk cId="308602764" sldId="263"/>
        </pc:sldMkLst>
        <pc:spChg chg="mod">
          <ac:chgData name="Jan Giefing" userId="fb49e88b67d046f4" providerId="LiveId" clId="{7C28B286-0F3F-432B-BB8B-0C2637A0A61B}" dt="2017-10-07T18:35:22.590" v="551" actId="113"/>
          <ac:spMkLst>
            <pc:docMk/>
            <pc:sldMk cId="308602764" sldId="263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9:04:24.404" v="838" actId="113"/>
          <ac:spMkLst>
            <pc:docMk/>
            <pc:sldMk cId="308602764" sldId="263"/>
            <ac:spMk id="3" creationId="{00000000-0000-0000-0000-000000000000}"/>
          </ac:spMkLst>
        </pc:spChg>
      </pc:sldChg>
      <pc:sldChg chg="modSp">
        <pc:chgData name="Jan Giefing" userId="fb49e88b67d046f4" providerId="LiveId" clId="{7C28B286-0F3F-432B-BB8B-0C2637A0A61B}" dt="2017-10-07T18:35:16.290" v="550" actId="20577"/>
        <pc:sldMkLst>
          <pc:docMk/>
          <pc:sldMk cId="448549469" sldId="264"/>
        </pc:sldMkLst>
        <pc:spChg chg="mod">
          <ac:chgData name="Jan Giefing" userId="fb49e88b67d046f4" providerId="LiveId" clId="{7C28B286-0F3F-432B-BB8B-0C2637A0A61B}" dt="2017-10-07T18:25:45.819" v="452" actId="20577"/>
          <ac:spMkLst>
            <pc:docMk/>
            <pc:sldMk cId="448549469" sldId="264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8:35:16.290" v="550" actId="20577"/>
          <ac:spMkLst>
            <pc:docMk/>
            <pc:sldMk cId="448549469" sldId="264"/>
            <ac:spMk id="3" creationId="{00000000-0000-0000-0000-000000000000}"/>
          </ac:spMkLst>
        </pc:spChg>
      </pc:sldChg>
      <pc:sldChg chg="addSp delSp modSp">
        <pc:chgData name="Jan Giefing" userId="fb49e88b67d046f4" providerId="LiveId" clId="{7C28B286-0F3F-432B-BB8B-0C2637A0A61B}" dt="2017-10-07T18:33:30.778" v="514" actId="403"/>
        <pc:sldMkLst>
          <pc:docMk/>
          <pc:sldMk cId="873668001" sldId="265"/>
        </pc:sldMkLst>
        <pc:spChg chg="mod">
          <ac:chgData name="Jan Giefing" userId="fb49e88b67d046f4" providerId="LiveId" clId="{7C28B286-0F3F-432B-BB8B-0C2637A0A61B}" dt="2017-10-07T18:31:18.541" v="513" actId="20577"/>
          <ac:spMkLst>
            <pc:docMk/>
            <pc:sldMk cId="873668001" sldId="265"/>
            <ac:spMk id="2" creationId="{00000000-0000-0000-0000-000000000000}"/>
          </ac:spMkLst>
        </pc:spChg>
        <pc:spChg chg="mod">
          <ac:chgData name="Jan Giefing" userId="fb49e88b67d046f4" providerId="LiveId" clId="{7C28B286-0F3F-432B-BB8B-0C2637A0A61B}" dt="2017-10-07T18:33:30.778" v="514" actId="403"/>
          <ac:spMkLst>
            <pc:docMk/>
            <pc:sldMk cId="873668001" sldId="265"/>
            <ac:spMk id="3" creationId="{00000000-0000-0000-0000-000000000000}"/>
          </ac:spMkLst>
        </pc:spChg>
        <pc:picChg chg="add del mod modCrop">
          <ac:chgData name="Jan Giefing" userId="fb49e88b67d046f4" providerId="LiveId" clId="{7C28B286-0F3F-432B-BB8B-0C2637A0A61B}" dt="2017-10-07T17:59:53.143" v="156" actId="403"/>
          <ac:picMkLst>
            <pc:docMk/>
            <pc:sldMk cId="873668001" sldId="265"/>
            <ac:picMk id="4" creationId="{6384171D-640D-46CC-8C7C-10298ED9B9DD}"/>
          </ac:picMkLst>
        </pc:picChg>
        <pc:picChg chg="add del mod">
          <ac:chgData name="Jan Giefing" userId="fb49e88b67d046f4" providerId="LiveId" clId="{7C28B286-0F3F-432B-BB8B-0C2637A0A61B}" dt="2017-10-07T17:59:54.775" v="157" actId="403"/>
          <ac:picMkLst>
            <pc:docMk/>
            <pc:sldMk cId="873668001" sldId="265"/>
            <ac:picMk id="5" creationId="{A81B3AAE-8C63-4EEE-8789-AE20CF7196F4}"/>
          </ac:picMkLst>
        </pc:picChg>
        <pc:picChg chg="add del">
          <ac:chgData name="Jan Giefing" userId="fb49e88b67d046f4" providerId="LiveId" clId="{7C28B286-0F3F-432B-BB8B-0C2637A0A61B}" dt="2017-10-07T17:57:22.461" v="136" actId="403"/>
          <ac:picMkLst>
            <pc:docMk/>
            <pc:sldMk cId="873668001" sldId="265"/>
            <ac:picMk id="6" creationId="{F50E1B61-A609-49C6-9F6F-593F5A541970}"/>
          </ac:picMkLst>
        </pc:picChg>
        <pc:picChg chg="add del">
          <ac:chgData name="Jan Giefing" userId="fb49e88b67d046f4" providerId="LiveId" clId="{7C28B286-0F3F-432B-BB8B-0C2637A0A61B}" dt="2017-10-07T18:00:11.261" v="159" actId="403"/>
          <ac:picMkLst>
            <pc:docMk/>
            <pc:sldMk cId="873668001" sldId="265"/>
            <ac:picMk id="7" creationId="{B8A0814E-6403-4589-9145-27970A3F2536}"/>
          </ac:picMkLst>
        </pc:picChg>
      </pc:sldChg>
      <pc:sldChg chg="addSp delSp modSp">
        <pc:chgData name="Jan Giefing" userId="fb49e88b67d046f4" providerId="LiveId" clId="{7C28B286-0F3F-432B-BB8B-0C2637A0A61B}" dt="2017-10-07T18:25:01.132" v="439" actId="113"/>
        <pc:sldMkLst>
          <pc:docMk/>
          <pc:sldMk cId="1909035843" sldId="266"/>
        </pc:sldMkLst>
        <pc:spChg chg="mod">
          <ac:chgData name="Jan Giefing" userId="fb49e88b67d046f4" providerId="LiveId" clId="{7C28B286-0F3F-432B-BB8B-0C2637A0A61B}" dt="2017-10-07T18:25:01.132" v="439" actId="113"/>
          <ac:spMkLst>
            <pc:docMk/>
            <pc:sldMk cId="1909035843" sldId="266"/>
            <ac:spMk id="2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7:58:29.538" v="147" actId="113"/>
          <ac:spMkLst>
            <pc:docMk/>
            <pc:sldMk cId="1909035843" sldId="266"/>
            <ac:spMk id="19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7:59:04.752" v="150" actId="26606"/>
          <ac:spMkLst>
            <pc:docMk/>
            <pc:sldMk cId="1909035843" sldId="266"/>
            <ac:spMk id="22" creationId="{8E7282D3-4FD5-4FBC-B16F-88B3C050EDE1}"/>
          </ac:spMkLst>
        </pc:spChg>
        <pc:spChg chg="add del">
          <ac:chgData name="Jan Giefing" userId="fb49e88b67d046f4" providerId="LiveId" clId="{7C28B286-0F3F-432B-BB8B-0C2637A0A61B}" dt="2017-10-07T17:59:04.721" v="149" actId="26606"/>
          <ac:spMkLst>
            <pc:docMk/>
            <pc:sldMk cId="1909035843" sldId="266"/>
            <ac:spMk id="31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7:59:04.721" v="149" actId="26606"/>
          <ac:spMkLst>
            <pc:docMk/>
            <pc:sldMk cId="1909035843" sldId="266"/>
            <ac:spMk id="115" creationId="{A2C189D2-DD61-433A-A0CC-789F81022A88}"/>
          </ac:spMkLst>
        </pc:spChg>
        <pc:spChg chg="add del">
          <ac:chgData name="Jan Giefing" userId="fb49e88b67d046f4" providerId="LiveId" clId="{7C28B286-0F3F-432B-BB8B-0C2637A0A61B}" dt="2017-10-07T17:59:04.721" v="149" actId="26606"/>
          <ac:spMkLst>
            <pc:docMk/>
            <pc:sldMk cId="1909035843" sldId="266"/>
            <ac:spMk id="117" creationId="{3C5CE441-0CF5-4A3A-B469-2F7275E7CD7E}"/>
          </ac:spMkLst>
        </pc:spChg>
        <pc:spChg chg="add">
          <ac:chgData name="Jan Giefing" userId="fb49e88b67d046f4" providerId="LiveId" clId="{7C28B286-0F3F-432B-BB8B-0C2637A0A61B}" dt="2017-10-07T17:59:04.752" v="150" actId="26606"/>
          <ac:spMkLst>
            <pc:docMk/>
            <pc:sldMk cId="1909035843" sldId="266"/>
            <ac:spMk id="119" creationId="{00000000-0000-0000-0000-000000000000}"/>
          </ac:spMkLst>
        </pc:spChg>
        <pc:spChg chg="add">
          <ac:chgData name="Jan Giefing" userId="fb49e88b67d046f4" providerId="LiveId" clId="{7C28B286-0F3F-432B-BB8B-0C2637A0A61B}" dt="2017-10-07T17:59:04.752" v="150" actId="26606"/>
          <ac:spMkLst>
            <pc:docMk/>
            <pc:sldMk cId="1909035843" sldId="266"/>
            <ac:spMk id="121" creationId="{059CFD27-B0E1-430C-BBE2-B052F7621368}"/>
          </ac:spMkLst>
        </pc:spChg>
        <pc:grpChg chg="add del">
          <ac:chgData name="Jan Giefing" userId="fb49e88b67d046f4" providerId="LiveId" clId="{7C28B286-0F3F-432B-BB8B-0C2637A0A61B}" dt="2017-10-07T17:59:04.721" v="149" actId="26606"/>
          <ac:grpSpMkLst>
            <pc:docMk/>
            <pc:sldMk cId="1909035843" sldId="266"/>
            <ac:grpSpMk id="35" creationId="{283065FD-B0F7-45E5-B1A8-1CA91A50B26E}"/>
          </ac:grpSpMkLst>
        </pc:grpChg>
        <pc:picChg chg="add del">
          <ac:chgData name="Jan Giefing" userId="fb49e88b67d046f4" providerId="LiveId" clId="{7C28B286-0F3F-432B-BB8B-0C2637A0A61B}" dt="2017-10-07T17:58:03.463" v="139" actId="113"/>
          <ac:picMkLst>
            <pc:docMk/>
            <pc:sldMk cId="1909035843" sldId="266"/>
            <ac:picMk id="3" creationId="{4025008B-693C-436F-9853-3CBA5707D6EA}"/>
          </ac:picMkLst>
        </pc:picChg>
        <pc:picChg chg="add mod ord">
          <ac:chgData name="Jan Giefing" userId="fb49e88b67d046f4" providerId="LiveId" clId="{7C28B286-0F3F-432B-BB8B-0C2637A0A61B}" dt="2017-10-07T17:59:11.909" v="151" actId="14100"/>
          <ac:picMkLst>
            <pc:docMk/>
            <pc:sldMk cId="1909035843" sldId="266"/>
            <ac:picMk id="4" creationId="{6BCF73A9-FB68-4838-9094-D07DACA0D21C}"/>
          </ac:picMkLst>
        </pc:picChg>
        <pc:picChg chg="mod ord">
          <ac:chgData name="Jan Giefing" userId="fb49e88b67d046f4" providerId="LiveId" clId="{7C28B286-0F3F-432B-BB8B-0C2637A0A61B}" dt="2017-10-07T17:59:16.544" v="152" actId="14100"/>
          <ac:picMkLst>
            <pc:docMk/>
            <pc:sldMk cId="1909035843" sldId="266"/>
            <ac:picMk id="6" creationId="{00000000-0000-0000-0000-000000000000}"/>
          </ac:picMkLst>
        </pc:picChg>
        <pc:picChg chg="del">
          <ac:chgData name="Jan Giefing" userId="fb49e88b67d046f4" providerId="LiveId" clId="{7C28B286-0F3F-432B-BB8B-0C2637A0A61B}" dt="2017-10-07T17:58:00.760" v="137" actId="113"/>
          <ac:picMkLst>
            <pc:docMk/>
            <pc:sldMk cId="1909035843" sldId="266"/>
            <ac:picMk id="16" creationId="{00000000-0000-0000-0000-000000000000}"/>
          </ac:picMkLst>
        </pc:picChg>
        <pc:picChg chg="add mod ord">
          <ac:chgData name="Jan Giefing" userId="fb49e88b67d046f4" providerId="LiveId" clId="{7C28B286-0F3F-432B-BB8B-0C2637A0A61B}" dt="2017-10-07T17:59:21.578" v="154" actId="14100"/>
          <ac:picMkLst>
            <pc:docMk/>
            <pc:sldMk cId="1909035843" sldId="266"/>
            <ac:picMk id="17" creationId="{00000000-0000-0000-0000-000000000000}"/>
          </ac:picMkLst>
        </pc:picChg>
        <pc:picChg chg="add del">
          <ac:chgData name="Jan Giefing" userId="fb49e88b67d046f4" providerId="LiveId" clId="{7C28B286-0F3F-432B-BB8B-0C2637A0A61B}" dt="2017-10-07T17:59:04.721" v="149" actId="26606"/>
          <ac:picMkLst>
            <pc:docMk/>
            <pc:sldMk cId="1909035843" sldId="266"/>
            <ac:picMk id="33" creationId="{E5AA88FA-FA9B-40A0-AB33-86E7729DA88E}"/>
          </ac:picMkLst>
        </pc:picChg>
        <pc:picChg chg="add">
          <ac:chgData name="Jan Giefing" userId="fb49e88b67d046f4" providerId="LiveId" clId="{7C28B286-0F3F-432B-BB8B-0C2637A0A61B}" dt="2017-10-07T17:59:04.752" v="150" actId="26606"/>
          <ac:picMkLst>
            <pc:docMk/>
            <pc:sldMk cId="1909035843" sldId="266"/>
            <ac:picMk id="120" creationId="{A183E0A0-23AC-4C43-8723-54948740E73B}"/>
          </ac:picMkLst>
        </pc:picChg>
        <pc:cxnChg chg="add del">
          <ac:chgData name="Jan Giefing" userId="fb49e88b67d046f4" providerId="LiveId" clId="{7C28B286-0F3F-432B-BB8B-0C2637A0A61B}" dt="2017-10-07T17:59:04.752" v="150" actId="26606"/>
          <ac:cxnSpMkLst>
            <pc:docMk/>
            <pc:sldMk cId="1909035843" sldId="266"/>
            <ac:cxnSpMk id="24" creationId="{DE1C12BE-5665-4184-A844-72C90271D8E1}"/>
          </ac:cxnSpMkLst>
        </pc:cxnChg>
        <pc:cxnChg chg="add del">
          <ac:chgData name="Jan Giefing" userId="fb49e88b67d046f4" providerId="LiveId" clId="{7C28B286-0F3F-432B-BB8B-0C2637A0A61B}" dt="2017-10-07T17:59:04.752" v="150" actId="26606"/>
          <ac:cxnSpMkLst>
            <pc:docMk/>
            <pc:sldMk cId="1909035843" sldId="266"/>
            <ac:cxnSpMk id="26" creationId="{1277A76A-2D31-473E-A573-5737EA2F757D}"/>
          </ac:cxnSpMkLst>
        </pc:cxnChg>
        <pc:cxnChg chg="add">
          <ac:chgData name="Jan Giefing" userId="fb49e88b67d046f4" providerId="LiveId" clId="{7C28B286-0F3F-432B-BB8B-0C2637A0A61B}" dt="2017-10-07T17:59:04.752" v="150" actId="26606"/>
          <ac:cxnSpMkLst>
            <pc:docMk/>
            <pc:sldMk cId="1909035843" sldId="266"/>
            <ac:cxnSpMk id="37" creationId="{82A37B9D-30F7-4E87-AA3C-E6D3A0AC74E2}"/>
          </ac:cxnSpMkLst>
        </pc:cxnChg>
        <pc:cxnChg chg="add">
          <ac:chgData name="Jan Giefing" userId="fb49e88b67d046f4" providerId="LiveId" clId="{7C28B286-0F3F-432B-BB8B-0C2637A0A61B}" dt="2017-10-07T17:59:04.752" v="150" actId="26606"/>
          <ac:cxnSpMkLst>
            <pc:docMk/>
            <pc:sldMk cId="1909035843" sldId="266"/>
            <ac:cxnSpMk id="39" creationId="{0A83EA55-5DAE-4564-B9BE-4746ECC9249B}"/>
          </ac:cxnSpMkLst>
        </pc:cxnChg>
      </pc:sldChg>
      <pc:sldChg chg="addSp delSp modSp add">
        <pc:chgData name="Jan Giefing" userId="fb49e88b67d046f4" providerId="LiveId" clId="{7C28B286-0F3F-432B-BB8B-0C2637A0A61B}" dt="2017-10-07T18:34:43.090" v="535" actId="20577"/>
        <pc:sldMkLst>
          <pc:docMk/>
          <pc:sldMk cId="3362773157" sldId="267"/>
        </pc:sldMkLst>
        <pc:spChg chg="mod ord">
          <ac:chgData name="Jan Giefing" userId="fb49e88b67d046f4" providerId="LiveId" clId="{7C28B286-0F3F-432B-BB8B-0C2637A0A61B}" dt="2017-10-07T18:34:43.090" v="535" actId="20577"/>
          <ac:spMkLst>
            <pc:docMk/>
            <pc:sldMk cId="3362773157" sldId="267"/>
            <ac:spMk id="2" creationId="{0DEEEAA4-B08E-4446-8B16-7BD7AB64FF18}"/>
          </ac:spMkLst>
        </pc:spChg>
        <pc:spChg chg="del">
          <ac:chgData name="Jan Giefing" userId="fb49e88b67d046f4" providerId="LiveId" clId="{7C28B286-0F3F-432B-BB8B-0C2637A0A61B}" dt="2017-10-07T17:33:29.565" v="9" actId="20577"/>
          <ac:spMkLst>
            <pc:docMk/>
            <pc:sldMk cId="3362773157" sldId="267"/>
            <ac:spMk id="3" creationId="{A09ECDF5-FA33-49A4-9C9D-02F6E654998B}"/>
          </ac:spMkLst>
        </pc:spChg>
        <pc:spChg chg="add del mod">
          <ac:chgData name="Jan Giefing" userId="fb49e88b67d046f4" providerId="LiveId" clId="{7C28B286-0F3F-432B-BB8B-0C2637A0A61B}" dt="2017-10-07T18:12:44.305" v="264" actId="20577"/>
          <ac:spMkLst>
            <pc:docMk/>
            <pc:sldMk cId="3362773157" sldId="267"/>
            <ac:spMk id="8" creationId="{7A3A78A9-DAF7-445E-B51A-9E16094A82DF}"/>
          </ac:spMkLst>
        </pc:spChg>
        <pc:spChg chg="add del mod">
          <ac:chgData name="Jan Giefing" userId="fb49e88b67d046f4" providerId="LiveId" clId="{7C28B286-0F3F-432B-BB8B-0C2637A0A61B}" dt="2017-10-07T18:12:45.891" v="265" actId="20577"/>
          <ac:spMkLst>
            <pc:docMk/>
            <pc:sldMk cId="3362773157" sldId="267"/>
            <ac:spMk id="9" creationId="{E1B3B65A-6B52-4C9E-884A-B6BBF325CC43}"/>
          </ac:spMkLst>
        </pc:spChg>
        <pc:spChg chg="add del mod">
          <ac:chgData name="Jan Giefing" userId="fb49e88b67d046f4" providerId="LiveId" clId="{7C28B286-0F3F-432B-BB8B-0C2637A0A61B}" dt="2017-10-07T18:12:37.423" v="261" actId="20577"/>
          <ac:spMkLst>
            <pc:docMk/>
            <pc:sldMk cId="3362773157" sldId="267"/>
            <ac:spMk id="11" creationId="{87451F65-33EA-4DB1-BCFF-4B2208E54394}"/>
          </ac:spMkLst>
        </pc:spChg>
        <pc:spChg chg="add del">
          <ac:chgData name="Jan Giefing" userId="fb49e88b67d046f4" providerId="LiveId" clId="{7C28B286-0F3F-432B-BB8B-0C2637A0A61B}" dt="2017-10-07T17:39:02.268" v="38" actId="26606"/>
          <ac:spMkLst>
            <pc:docMk/>
            <pc:sldMk cId="3362773157" sldId="267"/>
            <ac:spMk id="12" creationId="{00000000-0000-0000-0000-000000000000}"/>
          </ac:spMkLst>
        </pc:spChg>
        <pc:spChg chg="add del mod">
          <ac:chgData name="Jan Giefing" userId="fb49e88b67d046f4" providerId="LiveId" clId="{7C28B286-0F3F-432B-BB8B-0C2637A0A61B}" dt="2017-10-07T18:12:57.105" v="268" actId="20577"/>
          <ac:spMkLst>
            <pc:docMk/>
            <pc:sldMk cId="3362773157" sldId="267"/>
            <ac:spMk id="16" creationId="{EBC3CE02-CA43-4C09-9A2C-51B8A84497D4}"/>
          </ac:spMkLst>
        </pc:spChg>
        <pc:spChg chg="add del">
          <ac:chgData name="Jan Giefing" userId="fb49e88b67d046f4" providerId="LiveId" clId="{7C28B286-0F3F-432B-BB8B-0C2637A0A61B}" dt="2017-10-07T18:13:32.688" v="270" actId="26606"/>
          <ac:spMkLst>
            <pc:docMk/>
            <pc:sldMk cId="3362773157" sldId="267"/>
            <ac:spMk id="23" creationId="{00000000-0000-0000-0000-000000000000}"/>
          </ac:spMkLst>
        </pc:spChg>
        <pc:spChg chg="add">
          <ac:chgData name="Jan Giefing" userId="fb49e88b67d046f4" providerId="LiveId" clId="{7C28B286-0F3F-432B-BB8B-0C2637A0A61B}" dt="2017-10-07T18:19:21.616" v="355" actId="26606"/>
          <ac:spMkLst>
            <pc:docMk/>
            <pc:sldMk cId="3362773157" sldId="267"/>
            <ac:spMk id="79" creationId="{CFE90A72-C5FB-4E81-B636-8C9F0BF09D3C}"/>
          </ac:spMkLst>
        </pc:spChg>
        <pc:spChg chg="add">
          <ac:chgData name="Jan Giefing" userId="fb49e88b67d046f4" providerId="LiveId" clId="{7C28B286-0F3F-432B-BB8B-0C2637A0A61B}" dt="2017-10-07T18:19:21.616" v="355" actId="26606"/>
          <ac:spMkLst>
            <pc:docMk/>
            <pc:sldMk cId="3362773157" sldId="267"/>
            <ac:spMk id="83" creationId="{D09BAEFA-E456-46E9-87C9-C1821DD81F0A}"/>
          </ac:spMkLst>
        </pc:spChg>
        <pc:spChg chg="add del">
          <ac:chgData name="Jan Giefing" userId="fb49e88b67d046f4" providerId="LiveId" clId="{7C28B286-0F3F-432B-BB8B-0C2637A0A61B}" dt="2017-10-07T18:13:38.752" v="272" actId="26606"/>
          <ac:spMkLst>
            <pc:docMk/>
            <pc:sldMk cId="3362773157" sldId="267"/>
            <ac:spMk id="110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13:38.752" v="272" actId="26606"/>
          <ac:spMkLst>
            <pc:docMk/>
            <pc:sldMk cId="3362773157" sldId="267"/>
            <ac:spMk id="193" creationId="{73710393-C767-43F2-8FBD-DFC6C6DE6FF5}"/>
          </ac:spMkLst>
        </pc:spChg>
        <pc:spChg chg="add del">
          <ac:chgData name="Jan Giefing" userId="fb49e88b67d046f4" providerId="LiveId" clId="{7C28B286-0F3F-432B-BB8B-0C2637A0A61B}" dt="2017-10-07T18:19:21.616" v="355" actId="26606"/>
          <ac:spMkLst>
            <pc:docMk/>
            <pc:sldMk cId="3362773157" sldId="267"/>
            <ac:spMk id="197" creationId="{00000000-0000-0000-0000-000000000000}"/>
          </ac:spMkLst>
        </pc:spChg>
        <pc:spChg chg="add">
          <ac:chgData name="Jan Giefing" userId="fb49e88b67d046f4" providerId="LiveId" clId="{7C28B286-0F3F-432B-BB8B-0C2637A0A61B}" dt="2017-10-07T18:19:21.616" v="355" actId="26606"/>
          <ac:spMkLst>
            <pc:docMk/>
            <pc:sldMk cId="3362773157" sldId="267"/>
            <ac:spMk id="200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15:57.750" v="322" actId="26606"/>
          <ac:spMkLst>
            <pc:docMk/>
            <pc:sldMk cId="3362773157" sldId="267"/>
            <ac:spMk id="203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15:31.035" v="300" actId="26606"/>
          <ac:spMkLst>
            <pc:docMk/>
            <pc:sldMk cId="3362773157" sldId="267"/>
            <ac:spMk id="208" creationId="{00000000-0000-0000-0000-000000000000}"/>
          </ac:spMkLst>
        </pc:spChg>
        <pc:grpChg chg="add del">
          <ac:chgData name="Jan Giefing" userId="fb49e88b67d046f4" providerId="LiveId" clId="{7C28B286-0F3F-432B-BB8B-0C2637A0A61B}" dt="2017-10-07T18:13:38.752" v="272" actId="26606"/>
          <ac:grpSpMkLst>
            <pc:docMk/>
            <pc:sldMk cId="3362773157" sldId="267"/>
            <ac:grpSpMk id="111" creationId="{24BFFD1D-EF0D-48A3-9398-5E7B37687796}"/>
          </ac:grpSpMkLst>
        </pc:grpChg>
        <pc:grpChg chg="add del">
          <ac:chgData name="Jan Giefing" userId="fb49e88b67d046f4" providerId="LiveId" clId="{7C28B286-0F3F-432B-BB8B-0C2637A0A61B}" dt="2017-10-07T18:13:38.752" v="272" actId="26606"/>
          <ac:grpSpMkLst>
            <pc:docMk/>
            <pc:sldMk cId="3362773157" sldId="267"/>
            <ac:grpSpMk id="194" creationId="{DC1A4634-CF00-456C-BBEC-CEAAAAD069DB}"/>
          </ac:grpSpMkLst>
        </pc:grpChg>
        <pc:picChg chg="add del mod modCrop">
          <ac:chgData name="Jan Giefing" userId="fb49e88b67d046f4" providerId="LiveId" clId="{7C28B286-0F3F-432B-BB8B-0C2637A0A61B}" dt="2017-10-07T18:12:39.475" v="263" actId="20577"/>
          <ac:picMkLst>
            <pc:docMk/>
            <pc:sldMk cId="3362773157" sldId="267"/>
            <ac:picMk id="5" creationId="{7B73BF5F-4BE4-4C21-B61B-476CFE56CBBF}"/>
          </ac:picMkLst>
        </pc:picChg>
        <pc:picChg chg="add del mod ord modCrop">
          <ac:chgData name="Jan Giefing" userId="fb49e88b67d046f4" providerId="LiveId" clId="{7C28B286-0F3F-432B-BB8B-0C2637A0A61B}" dt="2017-10-07T18:16:04.601" v="328" actId="20577"/>
          <ac:picMkLst>
            <pc:docMk/>
            <pc:sldMk cId="3362773157" sldId="267"/>
            <ac:picMk id="7" creationId="{CB2F0E20-2DED-4A96-90DF-651EBCA34660}"/>
          </ac:picMkLst>
        </pc:picChg>
        <pc:picChg chg="add del mod">
          <ac:chgData name="Jan Giefing" userId="fb49e88b67d046f4" providerId="LiveId" clId="{7C28B286-0F3F-432B-BB8B-0C2637A0A61B}" dt="2017-10-07T17:39:02.268" v="38" actId="26606"/>
          <ac:picMkLst>
            <pc:docMk/>
            <pc:sldMk cId="3362773157" sldId="267"/>
            <ac:picMk id="10" creationId="{7B73BF5F-4BE4-4C21-B61B-476CFE56CBBF}"/>
          </ac:picMkLst>
        </pc:picChg>
        <pc:picChg chg="add del">
          <ac:chgData name="Jan Giefing" userId="fb49e88b67d046f4" providerId="LiveId" clId="{7C28B286-0F3F-432B-BB8B-0C2637A0A61B}" dt="2017-10-07T18:12:30.259" v="254" actId="20577"/>
          <ac:picMkLst>
            <pc:docMk/>
            <pc:sldMk cId="3362773157" sldId="267"/>
            <ac:picMk id="13" creationId="{E328A892-8053-4C96-A4C3-3801404F383A}"/>
          </ac:picMkLst>
        </pc:picChg>
        <pc:picChg chg="add del mod">
          <ac:chgData name="Jan Giefing" userId="fb49e88b67d046f4" providerId="LiveId" clId="{7C28B286-0F3F-432B-BB8B-0C2637A0A61B}" dt="2017-10-07T18:12:29.122" v="252" actId="20577"/>
          <ac:picMkLst>
            <pc:docMk/>
            <pc:sldMk cId="3362773157" sldId="267"/>
            <ac:picMk id="14" creationId="{D677D95A-9D72-4369-A933-C25B454A6DEA}"/>
          </ac:picMkLst>
        </pc:picChg>
        <pc:picChg chg="add del mod">
          <ac:chgData name="Jan Giefing" userId="fb49e88b67d046f4" providerId="LiveId" clId="{7C28B286-0F3F-432B-BB8B-0C2637A0A61B}" dt="2017-10-07T18:16:39.486" v="335" actId="20577"/>
          <ac:picMkLst>
            <pc:docMk/>
            <pc:sldMk cId="3362773157" sldId="267"/>
            <ac:picMk id="18" creationId="{8D6822FA-5849-4956-88EF-14434129EBEA}"/>
          </ac:picMkLst>
        </pc:picChg>
        <pc:picChg chg="add del mod ord">
          <ac:chgData name="Jan Giefing" userId="fb49e88b67d046f4" providerId="LiveId" clId="{7C28B286-0F3F-432B-BB8B-0C2637A0A61B}" dt="2017-10-07T18:15:58.235" v="323" actId="20577"/>
          <ac:picMkLst>
            <pc:docMk/>
            <pc:sldMk cId="3362773157" sldId="267"/>
            <ac:picMk id="19" creationId="{BA074C22-B8A2-4C9F-B728-F6EB6F45615F}"/>
          </ac:picMkLst>
        </pc:picChg>
        <pc:picChg chg="add mod ord">
          <ac:chgData name="Jan Giefing" userId="fb49e88b67d046f4" providerId="LiveId" clId="{7C28B286-0F3F-432B-BB8B-0C2637A0A61B}" dt="2017-10-07T18:19:21.616" v="355" actId="26606"/>
          <ac:picMkLst>
            <pc:docMk/>
            <pc:sldMk cId="3362773157" sldId="267"/>
            <ac:picMk id="21" creationId="{DD4BEA29-9FF2-43C6-9E2F-7AFF5C7AC2BA}"/>
          </ac:picMkLst>
        </pc:picChg>
        <pc:picChg chg="add del mod modCrop">
          <ac:chgData name="Jan Giefing" userId="fb49e88b67d046f4" providerId="LiveId" clId="{7C28B286-0F3F-432B-BB8B-0C2637A0A61B}" dt="2017-10-07T18:19:09.769" v="353" actId="20577"/>
          <ac:picMkLst>
            <pc:docMk/>
            <pc:sldMk cId="3362773157" sldId="267"/>
            <ac:picMk id="22" creationId="{1EC66EF3-1AE9-4AD3-A603-198681F76F47}"/>
          </ac:picMkLst>
        </pc:picChg>
        <pc:picChg chg="add mod ord">
          <ac:chgData name="Jan Giefing" userId="fb49e88b67d046f4" providerId="LiveId" clId="{7C28B286-0F3F-432B-BB8B-0C2637A0A61B}" dt="2017-10-07T18:19:38.237" v="356" actId="27614"/>
          <ac:picMkLst>
            <pc:docMk/>
            <pc:sldMk cId="3362773157" sldId="267"/>
            <ac:picMk id="24" creationId="{657713E3-3F84-486F-ADB5-4CBE4463F699}"/>
          </ac:picMkLst>
        </pc:picChg>
        <pc:picChg chg="add del">
          <ac:chgData name="Jan Giefing" userId="fb49e88b67d046f4" providerId="LiveId" clId="{7C28B286-0F3F-432B-BB8B-0C2637A0A61B}" dt="2017-10-07T18:13:32.688" v="270" actId="26606"/>
          <ac:picMkLst>
            <pc:docMk/>
            <pc:sldMk cId="3362773157" sldId="267"/>
            <ac:picMk id="25" creationId="{FA4A8332-6151-481A-9DEC-D3D2FA1A2A8B}"/>
          </ac:picMkLst>
        </pc:picChg>
        <pc:picChg chg="add del">
          <ac:chgData name="Jan Giefing" userId="fb49e88b67d046f4" providerId="LiveId" clId="{7C28B286-0F3F-432B-BB8B-0C2637A0A61B}" dt="2017-10-07T18:13:32.688" v="270" actId="26606"/>
          <ac:picMkLst>
            <pc:docMk/>
            <pc:sldMk cId="3362773157" sldId="267"/>
            <ac:picMk id="27" creationId="{2AA6C443-8004-4BAE-9153-688549A837BD}"/>
          </ac:picMkLst>
        </pc:picChg>
        <pc:picChg chg="add del">
          <ac:chgData name="Jan Giefing" userId="fb49e88b67d046f4" providerId="LiveId" clId="{7C28B286-0F3F-432B-BB8B-0C2637A0A61B}" dt="2017-10-07T18:15:57.750" v="322" actId="26606"/>
          <ac:picMkLst>
            <pc:docMk/>
            <pc:sldMk cId="3362773157" sldId="267"/>
            <ac:picMk id="77" creationId="{83543A10-04EE-49E0-A9DE-22E1FAB9AED9}"/>
          </ac:picMkLst>
        </pc:picChg>
        <pc:picChg chg="add mod">
          <ac:chgData name="Jan Giefing" userId="fb49e88b67d046f4" providerId="LiveId" clId="{7C28B286-0F3F-432B-BB8B-0C2637A0A61B}" dt="2017-10-07T18:19:38.421" v="357" actId="27614"/>
          <ac:picMkLst>
            <pc:docMk/>
            <pc:sldMk cId="3362773157" sldId="267"/>
            <ac:picMk id="81" creationId="{684AC07C-0495-4100-8918-03F40527ACFB}"/>
          </ac:picMkLst>
        </pc:picChg>
        <pc:picChg chg="add del">
          <ac:chgData name="Jan Giefing" userId="fb49e88b67d046f4" providerId="LiveId" clId="{7C28B286-0F3F-432B-BB8B-0C2637A0A61B}" dt="2017-10-07T18:15:31.035" v="300" actId="26606"/>
          <ac:picMkLst>
            <pc:docMk/>
            <pc:sldMk cId="3362773157" sldId="267"/>
            <ac:picMk id="146" creationId="{FA4A8332-6151-481A-9DEC-D3D2FA1A2A8B}"/>
          </ac:picMkLst>
        </pc:picChg>
        <pc:picChg chg="add del">
          <ac:chgData name="Jan Giefing" userId="fb49e88b67d046f4" providerId="LiveId" clId="{7C28B286-0F3F-432B-BB8B-0C2637A0A61B}" dt="2017-10-07T18:15:31.035" v="300" actId="26606"/>
          <ac:picMkLst>
            <pc:docMk/>
            <pc:sldMk cId="3362773157" sldId="267"/>
            <ac:picMk id="148" creationId="{2AA6C443-8004-4BAE-9153-688549A837BD}"/>
          </ac:picMkLst>
        </pc:picChg>
        <pc:picChg chg="add del">
          <ac:chgData name="Jan Giefing" userId="fb49e88b67d046f4" providerId="LiveId" clId="{7C28B286-0F3F-432B-BB8B-0C2637A0A61B}" dt="2017-10-07T18:13:38.752" v="272" actId="26606"/>
          <ac:picMkLst>
            <pc:docMk/>
            <pc:sldMk cId="3362773157" sldId="267"/>
            <ac:picMk id="192" creationId="{FA4A8332-6151-481A-9DEC-D3D2FA1A2A8B}"/>
          </ac:picMkLst>
        </pc:picChg>
        <pc:picChg chg="add del">
          <ac:chgData name="Jan Giefing" userId="fb49e88b67d046f4" providerId="LiveId" clId="{7C28B286-0F3F-432B-BB8B-0C2637A0A61B}" dt="2017-10-07T18:19:21.616" v="355" actId="26606"/>
          <ac:picMkLst>
            <pc:docMk/>
            <pc:sldMk cId="3362773157" sldId="267"/>
            <ac:picMk id="198" creationId="{83543A10-04EE-49E0-A9DE-22E1FAB9AED9}"/>
          </ac:picMkLst>
        </pc:picChg>
        <pc:picChg chg="add mod">
          <ac:chgData name="Jan Giefing" userId="fb49e88b67d046f4" providerId="LiveId" clId="{7C28B286-0F3F-432B-BB8B-0C2637A0A61B}" dt="2017-10-07T18:19:38.421" v="358" actId="27614"/>
          <ac:picMkLst>
            <pc:docMk/>
            <pc:sldMk cId="3362773157" sldId="267"/>
            <ac:picMk id="201" creationId="{FA4A8332-6151-481A-9DEC-D3D2FA1A2A8B}"/>
          </ac:picMkLst>
        </pc:picChg>
        <pc:cxnChg chg="add del">
          <ac:chgData name="Jan Giefing" userId="fb49e88b67d046f4" providerId="LiveId" clId="{7C28B286-0F3F-432B-BB8B-0C2637A0A61B}" dt="2017-10-07T17:39:02.268" v="38" actId="26606"/>
          <ac:cxnSpMkLst>
            <pc:docMk/>
            <pc:sldMk cId="3362773157" sldId="267"/>
            <ac:cxnSpMk id="15" creationId="{B4E57998-7D20-4BE8-9019-4A4122CE3E2B}"/>
          </ac:cxnSpMkLst>
        </pc:cxnChg>
        <pc:cxnChg chg="add del">
          <ac:chgData name="Jan Giefing" userId="fb49e88b67d046f4" providerId="LiveId" clId="{7C28B286-0F3F-432B-BB8B-0C2637A0A61B}" dt="2017-10-07T17:39:02.268" v="38" actId="26606"/>
          <ac:cxnSpMkLst>
            <pc:docMk/>
            <pc:sldMk cId="3362773157" sldId="267"/>
            <ac:cxnSpMk id="17" creationId="{1EC01BF1-FEAA-4AF6-96A5-24556C1F6BCD}"/>
          </ac:cxnSpMkLst>
        </pc:cxnChg>
        <pc:cxnChg chg="add del">
          <ac:chgData name="Jan Giefing" userId="fb49e88b67d046f4" providerId="LiveId" clId="{7C28B286-0F3F-432B-BB8B-0C2637A0A61B}" dt="2017-10-07T18:13:32.688" v="270" actId="26606"/>
          <ac:cxnSpMkLst>
            <pc:docMk/>
            <pc:sldMk cId="3362773157" sldId="267"/>
            <ac:cxnSpMk id="29" creationId="{97E31D77-1EBD-439E-9E36-1B1DC06ABD7C}"/>
          </ac:cxnSpMkLst>
        </pc:cxnChg>
        <pc:cxnChg chg="add del">
          <ac:chgData name="Jan Giefing" userId="fb49e88b67d046f4" providerId="LiveId" clId="{7C28B286-0F3F-432B-BB8B-0C2637A0A61B}" dt="2017-10-07T18:13:32.688" v="270" actId="26606"/>
          <ac:cxnSpMkLst>
            <pc:docMk/>
            <pc:sldMk cId="3362773157" sldId="267"/>
            <ac:cxnSpMk id="31" creationId="{6D1D70FA-D0CF-4250-B70D-FE6CA44A0876}"/>
          </ac:cxnSpMkLst>
        </pc:cxnChg>
        <pc:cxnChg chg="add del">
          <ac:chgData name="Jan Giefing" userId="fb49e88b67d046f4" providerId="LiveId" clId="{7C28B286-0F3F-432B-BB8B-0C2637A0A61B}" dt="2017-10-07T18:15:31.035" v="300" actId="26606"/>
          <ac:cxnSpMkLst>
            <pc:docMk/>
            <pc:sldMk cId="3362773157" sldId="267"/>
            <ac:cxnSpMk id="150" creationId="{97E31D77-1EBD-439E-9E36-1B1DC06ABD7C}"/>
          </ac:cxnSpMkLst>
        </pc:cxnChg>
        <pc:cxnChg chg="add del">
          <ac:chgData name="Jan Giefing" userId="fb49e88b67d046f4" providerId="LiveId" clId="{7C28B286-0F3F-432B-BB8B-0C2637A0A61B}" dt="2017-10-07T18:15:31.035" v="300" actId="26606"/>
          <ac:cxnSpMkLst>
            <pc:docMk/>
            <pc:sldMk cId="3362773157" sldId="267"/>
            <ac:cxnSpMk id="152" creationId="{6D1D70FA-D0CF-4250-B70D-FE6CA44A0876}"/>
          </ac:cxnSpMkLst>
        </pc:cxnChg>
      </pc:sldChg>
      <pc:sldChg chg="addSp delSp modSp add">
        <pc:chgData name="Jan Giefing" userId="fb49e88b67d046f4" providerId="LiveId" clId="{7C28B286-0F3F-432B-BB8B-0C2637A0A61B}" dt="2017-10-07T18:35:01.068" v="545" actId="20577"/>
        <pc:sldMkLst>
          <pc:docMk/>
          <pc:sldMk cId="1087008024" sldId="268"/>
        </pc:sldMkLst>
        <pc:spChg chg="add del mod ord">
          <ac:chgData name="Jan Giefing" userId="fb49e88b67d046f4" providerId="LiveId" clId="{7C28B286-0F3F-432B-BB8B-0C2637A0A61B}" dt="2017-10-07T18:35:01.068" v="545" actId="20577"/>
          <ac:spMkLst>
            <pc:docMk/>
            <pc:sldMk cId="1087008024" sldId="268"/>
            <ac:spMk id="2" creationId="{F87DD61B-517D-4FBF-94E7-27AB34105C08}"/>
          </ac:spMkLst>
        </pc:spChg>
        <pc:spChg chg="del">
          <ac:chgData name="Jan Giefing" userId="fb49e88b67d046f4" providerId="LiveId" clId="{7C28B286-0F3F-432B-BB8B-0C2637A0A61B}" dt="2017-10-07T17:47:10.346" v="73" actId="20577"/>
          <ac:spMkLst>
            <pc:docMk/>
            <pc:sldMk cId="1087008024" sldId="268"/>
            <ac:spMk id="3" creationId="{FAE8B733-DD36-4CF5-B2D4-70AB3247A307}"/>
          </ac:spMkLst>
        </pc:spChg>
        <pc:spChg chg="add del mod ord">
          <ac:chgData name="Jan Giefing" userId="fb49e88b67d046f4" providerId="LiveId" clId="{7C28B286-0F3F-432B-BB8B-0C2637A0A61B}" dt="2017-10-07T18:00:50.488" v="176" actId="20577"/>
          <ac:spMkLst>
            <pc:docMk/>
            <pc:sldMk cId="1087008024" sldId="268"/>
            <ac:spMk id="8" creationId="{DC60CEAA-BD9E-4C10-AD11-825AD6739525}"/>
          </ac:spMkLst>
        </pc:spChg>
        <pc:spChg chg="add del mod">
          <ac:chgData name="Jan Giefing" userId="fb49e88b67d046f4" providerId="LiveId" clId="{7C28B286-0F3F-432B-BB8B-0C2637A0A61B}" dt="2017-10-07T18:02:59.138" v="199" actId="20577"/>
          <ac:spMkLst>
            <pc:docMk/>
            <pc:sldMk cId="1087008024" sldId="268"/>
            <ac:spMk id="12" creationId="{C0E35FD8-C640-4987-B998-41D3C6A13B55}"/>
          </ac:spMkLst>
        </pc:spChg>
        <pc:spChg chg="add del">
          <ac:chgData name="Jan Giefing" userId="fb49e88b67d046f4" providerId="LiveId" clId="{7C28B286-0F3F-432B-BB8B-0C2637A0A61B}" dt="2017-10-07T18:03:08.693" v="205" actId="26606"/>
          <ac:spMkLst>
            <pc:docMk/>
            <pc:sldMk cId="1087008024" sldId="268"/>
            <ac:spMk id="107" creationId="{ED980B43-6760-4B02-8839-40E5EE61E6DB}"/>
          </ac:spMkLst>
        </pc:spChg>
        <pc:spChg chg="add del">
          <ac:chgData name="Jan Giefing" userId="fb49e88b67d046f4" providerId="LiveId" clId="{7C28B286-0F3F-432B-BB8B-0C2637A0A61B}" dt="2017-10-07T18:03:08.693" v="205" actId="26606"/>
          <ac:spMkLst>
            <pc:docMk/>
            <pc:sldMk cId="1087008024" sldId="268"/>
            <ac:spMk id="109" creationId="{A37BA6F1-E095-4378-9ED3-03AC66577E2E}"/>
          </ac:spMkLst>
        </pc:spChg>
        <pc:spChg chg="add">
          <ac:chgData name="Jan Giefing" userId="fb49e88b67d046f4" providerId="LiveId" clId="{7C28B286-0F3F-432B-BB8B-0C2637A0A61B}" dt="2017-10-07T18:03:55.371" v="215" actId="26606"/>
          <ac:spMkLst>
            <pc:docMk/>
            <pc:sldMk cId="1087008024" sldId="268"/>
            <ac:spMk id="187" creationId="{53105B18-A5BC-432B-BF8C-8AE4A6CAFB02}"/>
          </ac:spMkLst>
        </pc:spChg>
        <pc:spChg chg="add">
          <ac:chgData name="Jan Giefing" userId="fb49e88b67d046f4" providerId="LiveId" clId="{7C28B286-0F3F-432B-BB8B-0C2637A0A61B}" dt="2017-10-07T18:03:55.371" v="215" actId="26606"/>
          <ac:spMkLst>
            <pc:docMk/>
            <pc:sldMk cId="1087008024" sldId="268"/>
            <ac:spMk id="189" creationId="{EADFC5CF-35E8-450B-B415-0C20E18B86E0}"/>
          </ac:spMkLst>
        </pc:spChg>
        <pc:spChg chg="add del">
          <ac:chgData name="Jan Giefing" userId="fb49e88b67d046f4" providerId="LiveId" clId="{7C28B286-0F3F-432B-BB8B-0C2637A0A61B}" dt="2017-10-07T18:03:03.422" v="200" actId="26606"/>
          <ac:spMkLst>
            <pc:docMk/>
            <pc:sldMk cId="1087008024" sldId="268"/>
            <ac:spMk id="192" creationId="{ED980B43-6760-4B02-8839-40E5EE61E6DB}"/>
          </ac:spMkLst>
        </pc:spChg>
        <pc:spChg chg="add del">
          <ac:chgData name="Jan Giefing" userId="fb49e88b67d046f4" providerId="LiveId" clId="{7C28B286-0F3F-432B-BB8B-0C2637A0A61B}" dt="2017-10-07T18:03:03.422" v="200" actId="26606"/>
          <ac:spMkLst>
            <pc:docMk/>
            <pc:sldMk cId="1087008024" sldId="268"/>
            <ac:spMk id="193" creationId="{A37BA6F1-E095-4378-9ED3-03AC66577E2E}"/>
          </ac:spMkLst>
        </pc:spChg>
        <pc:spChg chg="add del">
          <ac:chgData name="Jan Giefing" userId="fb49e88b67d046f4" providerId="LiveId" clId="{7C28B286-0F3F-432B-BB8B-0C2637A0A61B}" dt="2017-10-07T18:01:12.956" v="179" actId="26606"/>
          <ac:spMkLst>
            <pc:docMk/>
            <pc:sldMk cId="1087008024" sldId="268"/>
            <ac:spMk id="264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1:12.956" v="179" actId="26606"/>
          <ac:spMkLst>
            <pc:docMk/>
            <pc:sldMk cId="1087008024" sldId="268"/>
            <ac:spMk id="348" creationId="{A2C189D2-DD61-433A-A0CC-789F81022A88}"/>
          </ac:spMkLst>
        </pc:spChg>
        <pc:spChg chg="add del">
          <ac:chgData name="Jan Giefing" userId="fb49e88b67d046f4" providerId="LiveId" clId="{7C28B286-0F3F-432B-BB8B-0C2637A0A61B}" dt="2017-10-07T18:01:12.956" v="179" actId="26606"/>
          <ac:spMkLst>
            <pc:docMk/>
            <pc:sldMk cId="1087008024" sldId="268"/>
            <ac:spMk id="350" creationId="{3C5CE441-0CF5-4A3A-B469-2F7275E7CD7E}"/>
          </ac:spMkLst>
        </pc:spChg>
        <pc:spChg chg="add del">
          <ac:chgData name="Jan Giefing" userId="fb49e88b67d046f4" providerId="LiveId" clId="{7C28B286-0F3F-432B-BB8B-0C2637A0A61B}" dt="2017-10-07T18:01:33.771" v="181" actId="26606"/>
          <ac:spMkLst>
            <pc:docMk/>
            <pc:sldMk cId="1087008024" sldId="268"/>
            <ac:spMk id="355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3:18.219" v="208" actId="26606"/>
          <ac:spMkLst>
            <pc:docMk/>
            <pc:sldMk cId="1087008024" sldId="268"/>
            <ac:spMk id="475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3:55.371" v="215" actId="26606"/>
          <ac:spMkLst>
            <pc:docMk/>
            <pc:sldMk cId="1087008024" sldId="268"/>
            <ac:spMk id="477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3:08.693" v="205" actId="26606"/>
          <ac:spMkLst>
            <pc:docMk/>
            <pc:sldMk cId="1087008024" sldId="268"/>
            <ac:spMk id="480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3:55.318" v="214" actId="26606"/>
          <ac:spMkLst>
            <pc:docMk/>
            <pc:sldMk cId="1087008024" sldId="268"/>
            <ac:spMk id="484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3:03.422" v="200" actId="26606"/>
          <ac:spMkLst>
            <pc:docMk/>
            <pc:sldMk cId="1087008024" sldId="268"/>
            <ac:spMk id="485" creationId="{00000000-0000-0000-0000-000000000000}"/>
          </ac:spMkLst>
        </pc:spChg>
        <pc:spChg chg="add">
          <ac:chgData name="Jan Giefing" userId="fb49e88b67d046f4" providerId="LiveId" clId="{7C28B286-0F3F-432B-BB8B-0C2637A0A61B}" dt="2017-10-07T18:03:55.371" v="215" actId="26606"/>
          <ac:spMkLst>
            <pc:docMk/>
            <pc:sldMk cId="1087008024" sldId="268"/>
            <ac:spMk id="488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02:58.383" v="198" actId="26606"/>
          <ac:spMkLst>
            <pc:docMk/>
            <pc:sldMk cId="1087008024" sldId="268"/>
            <ac:spMk id="492" creationId="{00000000-0000-0000-0000-000000000000}"/>
          </ac:spMkLst>
        </pc:spChg>
        <pc:grpChg chg="add del">
          <ac:chgData name="Jan Giefing" userId="fb49e88b67d046f4" providerId="LiveId" clId="{7C28B286-0F3F-432B-BB8B-0C2637A0A61B}" dt="2017-10-07T18:01:01.705" v="177" actId="26606"/>
          <ac:grpSpMkLst>
            <pc:docMk/>
            <pc:sldMk cId="1087008024" sldId="268"/>
            <ac:grpSpMk id="15" creationId="{590820A0-B14B-4F1C-8DDA-174AC2B14715}"/>
          </ac:grpSpMkLst>
        </pc:grpChg>
        <pc:grpChg chg="add del">
          <ac:chgData name="Jan Giefing" userId="fb49e88b67d046f4" providerId="LiveId" clId="{7C28B286-0F3F-432B-BB8B-0C2637A0A61B}" dt="2017-10-07T18:01:01.705" v="177" actId="26606"/>
          <ac:grpSpMkLst>
            <pc:docMk/>
            <pc:sldMk cId="1087008024" sldId="268"/>
            <ac:grpSpMk id="97" creationId="{3B02E948-8CD2-4C3C-9E5D-262DAC3C9651}"/>
          </ac:grpSpMkLst>
        </pc:grpChg>
        <pc:grpChg chg="add del">
          <ac:chgData name="Jan Giefing" userId="fb49e88b67d046f4" providerId="LiveId" clId="{7C28B286-0F3F-432B-BB8B-0C2637A0A61B}" dt="2017-10-07T18:03:08.693" v="205" actId="26606"/>
          <ac:grpSpMkLst>
            <pc:docMk/>
            <pc:sldMk cId="1087008024" sldId="268"/>
            <ac:grpSpMk id="111" creationId="{7A9A0E84-8681-4D1E-ACB5-16088E192586}"/>
          </ac:grpSpMkLst>
        </pc:grpChg>
        <pc:grpChg chg="add del">
          <ac:chgData name="Jan Giefing" userId="fb49e88b67d046f4" providerId="LiveId" clId="{7C28B286-0F3F-432B-BB8B-0C2637A0A61B}" dt="2017-10-07T18:01:33.771" v="181" actId="26606"/>
          <ac:grpSpMkLst>
            <pc:docMk/>
            <pc:sldMk cId="1087008024" sldId="268"/>
            <ac:grpSpMk id="167" creationId="{F6A3F1D4-DEF1-47DE-A12A-4C1B3F3BA34F}"/>
          </ac:grpSpMkLst>
        </pc:grpChg>
        <pc:grpChg chg="add del">
          <ac:chgData name="Jan Giefing" userId="fb49e88b67d046f4" providerId="LiveId" clId="{7C28B286-0F3F-432B-BB8B-0C2637A0A61B}" dt="2017-10-07T18:01:01.705" v="177" actId="26606"/>
          <ac:grpSpMkLst>
            <pc:docMk/>
            <pc:sldMk cId="1087008024" sldId="268"/>
            <ac:grpSpMk id="179" creationId="{D3F906D0-CE7C-484D-8C11-5011F768A5D7}"/>
          </ac:grpSpMkLst>
        </pc:grpChg>
        <pc:grpChg chg="add del">
          <ac:chgData name="Jan Giefing" userId="fb49e88b67d046f4" providerId="LiveId" clId="{7C28B286-0F3F-432B-BB8B-0C2637A0A61B}" dt="2017-10-07T18:03:03.422" v="200" actId="26606"/>
          <ac:grpSpMkLst>
            <pc:docMk/>
            <pc:sldMk cId="1087008024" sldId="268"/>
            <ac:grpSpMk id="194" creationId="{7A9A0E84-8681-4D1E-ACB5-16088E192586}"/>
          </ac:grpSpMkLst>
        </pc:grpChg>
        <pc:grpChg chg="add del">
          <ac:chgData name="Jan Giefing" userId="fb49e88b67d046f4" providerId="LiveId" clId="{7C28B286-0F3F-432B-BB8B-0C2637A0A61B}" dt="2017-10-07T18:01:33.771" v="181" actId="26606"/>
          <ac:grpSpMkLst>
            <pc:docMk/>
            <pc:sldMk cId="1087008024" sldId="268"/>
            <ac:grpSpMk id="249" creationId="{AEB1C1D6-0E65-4622-A4D5-393D73B397A6}"/>
          </ac:grpSpMkLst>
        </pc:grpChg>
        <pc:grpChg chg="add del">
          <ac:chgData name="Jan Giefing" userId="fb49e88b67d046f4" providerId="LiveId" clId="{7C28B286-0F3F-432B-BB8B-0C2637A0A61B}" dt="2017-10-07T18:01:12.956" v="179" actId="26606"/>
          <ac:grpSpMkLst>
            <pc:docMk/>
            <pc:sldMk cId="1087008024" sldId="268"/>
            <ac:grpSpMk id="268" creationId="{283065FD-B0F7-45E5-B1A8-1CA91A50B26E}"/>
          </ac:grpSpMkLst>
        </pc:grpChg>
        <pc:grpChg chg="add del">
          <ac:chgData name="Jan Giefing" userId="fb49e88b67d046f4" providerId="LiveId" clId="{7C28B286-0F3F-432B-BB8B-0C2637A0A61B}" dt="2017-10-07T18:01:33.771" v="181" actId="26606"/>
          <ac:grpSpMkLst>
            <pc:docMk/>
            <pc:sldMk cId="1087008024" sldId="268"/>
            <ac:grpSpMk id="390" creationId="{D4DB6086-E2C5-44C8-997F-B4DF964F99C1}"/>
          </ac:grpSpMkLst>
        </pc:grpChg>
        <pc:grpChg chg="add">
          <ac:chgData name="Jan Giefing" userId="fb49e88b67d046f4" providerId="LiveId" clId="{7C28B286-0F3F-432B-BB8B-0C2637A0A61B}" dt="2017-10-07T18:03:55.371" v="215" actId="26606"/>
          <ac:grpSpMkLst>
            <pc:docMk/>
            <pc:sldMk cId="1087008024" sldId="268"/>
            <ac:grpSpMk id="495" creationId="{6961C656-D0CD-4F0C-8B2F-250DEEC5D8CA}"/>
          </ac:grpSpMkLst>
        </pc:grpChg>
        <pc:picChg chg="add del mod">
          <ac:chgData name="Jan Giefing" userId="fb49e88b67d046f4" providerId="LiveId" clId="{7C28B286-0F3F-432B-BB8B-0C2637A0A61B}" dt="2017-10-07T17:56:04.094" v="125" actId="20577"/>
          <ac:picMkLst>
            <pc:docMk/>
            <pc:sldMk cId="1087008024" sldId="268"/>
            <ac:picMk id="4" creationId="{FD5AE717-80F6-41FA-B9E7-F891A24E85D6}"/>
          </ac:picMkLst>
        </pc:picChg>
        <pc:picChg chg="add del mod">
          <ac:chgData name="Jan Giefing" userId="fb49e88b67d046f4" providerId="LiveId" clId="{7C28B286-0F3F-432B-BB8B-0C2637A0A61B}" dt="2017-10-07T17:50:36.545" v="80" actId="20577"/>
          <ac:picMkLst>
            <pc:docMk/>
            <pc:sldMk cId="1087008024" sldId="268"/>
            <ac:picMk id="5" creationId="{A015B834-C384-453E-97FC-B57C79DAEE21}"/>
          </ac:picMkLst>
        </pc:picChg>
        <pc:picChg chg="add mod ord">
          <ac:chgData name="Jan Giefing" userId="fb49e88b67d046f4" providerId="LiveId" clId="{7C28B286-0F3F-432B-BB8B-0C2637A0A61B}" dt="2017-10-07T18:05:05.009" v="230" actId="14100"/>
          <ac:picMkLst>
            <pc:docMk/>
            <pc:sldMk cId="1087008024" sldId="268"/>
            <ac:picMk id="6" creationId="{BE5B3444-68BA-4B50-A1BC-115618E4644A}"/>
          </ac:picMkLst>
        </pc:picChg>
        <pc:picChg chg="add mod ord modCrop">
          <ac:chgData name="Jan Giefing" userId="fb49e88b67d046f4" providerId="LiveId" clId="{7C28B286-0F3F-432B-BB8B-0C2637A0A61B}" dt="2017-10-07T18:04:49.891" v="227" actId="732"/>
          <ac:picMkLst>
            <pc:docMk/>
            <pc:sldMk cId="1087008024" sldId="268"/>
            <ac:picMk id="7" creationId="{21593EE9-8A94-4717-8C29-C291CAE517FD}"/>
          </ac:picMkLst>
        </pc:picChg>
        <pc:picChg chg="add del">
          <ac:chgData name="Jan Giefing" userId="fb49e88b67d046f4" providerId="LiveId" clId="{7C28B286-0F3F-432B-BB8B-0C2637A0A61B}" dt="2017-10-07T17:56:08.364" v="127" actId="20577"/>
          <ac:picMkLst>
            <pc:docMk/>
            <pc:sldMk cId="1087008024" sldId="268"/>
            <ac:picMk id="9" creationId="{EB6F7B9C-7B6E-4D6D-99D7-BE7DE5127B3D}"/>
          </ac:picMkLst>
        </pc:picChg>
        <pc:picChg chg="add mod ord">
          <ac:chgData name="Jan Giefing" userId="fb49e88b67d046f4" providerId="LiveId" clId="{7C28B286-0F3F-432B-BB8B-0C2637A0A61B}" dt="2017-10-07T18:04:02.662" v="216" actId="14100"/>
          <ac:picMkLst>
            <pc:docMk/>
            <pc:sldMk cId="1087008024" sldId="268"/>
            <ac:picMk id="10" creationId="{42E25E78-B619-4592-9C4F-2D635CFF3DDC}"/>
          </ac:picMkLst>
        </pc:picChg>
        <pc:picChg chg="add del mod ord">
          <ac:chgData name="Jan Giefing" userId="fb49e88b67d046f4" providerId="LiveId" clId="{7C28B286-0F3F-432B-BB8B-0C2637A0A61B}" dt="2017-10-07T18:03:11.276" v="206" actId="20577"/>
          <ac:picMkLst>
            <pc:docMk/>
            <pc:sldMk cId="1087008024" sldId="268"/>
            <ac:picMk id="11" creationId="{38DD4DB1-980A-4CA2-9948-AEC595A8DCCC}"/>
          </ac:picMkLst>
        </pc:picChg>
        <pc:picChg chg="add mod ord">
          <ac:chgData name="Jan Giefing" userId="fb49e88b67d046f4" providerId="LiveId" clId="{7C28B286-0F3F-432B-BB8B-0C2637A0A61B}" dt="2017-10-07T18:04:05.548" v="217" actId="14100"/>
          <ac:picMkLst>
            <pc:docMk/>
            <pc:sldMk cId="1087008024" sldId="268"/>
            <ac:picMk id="13" creationId="{E4B8E97A-85A5-46B9-9B6B-FC845D1112DA}"/>
          </ac:picMkLst>
        </pc:picChg>
        <pc:picChg chg="add del">
          <ac:chgData name="Jan Giefing" userId="fb49e88b67d046f4" providerId="LiveId" clId="{7C28B286-0F3F-432B-BB8B-0C2637A0A61B}" dt="2017-10-07T18:03:08.693" v="205" actId="26606"/>
          <ac:picMkLst>
            <pc:docMk/>
            <pc:sldMk cId="1087008024" sldId="268"/>
            <ac:picMk id="103" creationId="{887B6CC8-3E14-493D-A78F-075CD2E8616E}"/>
          </ac:picMkLst>
        </pc:picChg>
        <pc:picChg chg="add del">
          <ac:chgData name="Jan Giefing" userId="fb49e88b67d046f4" providerId="LiveId" clId="{7C28B286-0F3F-432B-BB8B-0C2637A0A61B}" dt="2017-10-07T18:03:08.693" v="205" actId="26606"/>
          <ac:picMkLst>
            <pc:docMk/>
            <pc:sldMk cId="1087008024" sldId="268"/>
            <ac:picMk id="105" creationId="{A61B9F6B-B21E-4D0C-8335-ABC61CC92809}"/>
          </ac:picMkLst>
        </pc:picChg>
        <pc:picChg chg="add del">
          <ac:chgData name="Jan Giefing" userId="fb49e88b67d046f4" providerId="LiveId" clId="{7C28B286-0F3F-432B-BB8B-0C2637A0A61B}" dt="2017-10-07T18:01:33.771" v="181" actId="26606"/>
          <ac:picMkLst>
            <pc:docMk/>
            <pc:sldMk cId="1087008024" sldId="268"/>
            <ac:picMk id="165" creationId="{A183E0A0-23AC-4C43-8723-54948740E73B}"/>
          </ac:picMkLst>
        </pc:picChg>
        <pc:picChg chg="add del">
          <ac:chgData name="Jan Giefing" userId="fb49e88b67d046f4" providerId="LiveId" clId="{7C28B286-0F3F-432B-BB8B-0C2637A0A61B}" dt="2017-10-07T18:02:58.383" v="198" actId="26606"/>
          <ac:picMkLst>
            <pc:docMk/>
            <pc:sldMk cId="1087008024" sldId="268"/>
            <ac:picMk id="188" creationId="{887B6CC8-3E14-493D-A78F-075CD2E8616E}"/>
          </ac:picMkLst>
        </pc:picChg>
        <pc:picChg chg="add del">
          <ac:chgData name="Jan Giefing" userId="fb49e88b67d046f4" providerId="LiveId" clId="{7C28B286-0F3F-432B-BB8B-0C2637A0A61B}" dt="2017-10-07T18:03:03.422" v="200" actId="26606"/>
          <ac:picMkLst>
            <pc:docMk/>
            <pc:sldMk cId="1087008024" sldId="268"/>
            <ac:picMk id="190" creationId="{887B6CC8-3E14-493D-A78F-075CD2E8616E}"/>
          </ac:picMkLst>
        </pc:picChg>
        <pc:picChg chg="add del">
          <ac:chgData name="Jan Giefing" userId="fb49e88b67d046f4" providerId="LiveId" clId="{7C28B286-0F3F-432B-BB8B-0C2637A0A61B}" dt="2017-10-07T18:03:03.422" v="200" actId="26606"/>
          <ac:picMkLst>
            <pc:docMk/>
            <pc:sldMk cId="1087008024" sldId="268"/>
            <ac:picMk id="191" creationId="{A61B9F6B-B21E-4D0C-8335-ABC61CC92809}"/>
          </ac:picMkLst>
        </pc:picChg>
        <pc:picChg chg="add del">
          <ac:chgData name="Jan Giefing" userId="fb49e88b67d046f4" providerId="LiveId" clId="{7C28B286-0F3F-432B-BB8B-0C2637A0A61B}" dt="2017-10-07T18:01:12.956" v="179" actId="26606"/>
          <ac:picMkLst>
            <pc:docMk/>
            <pc:sldMk cId="1087008024" sldId="268"/>
            <ac:picMk id="266" creationId="{E5AA88FA-FA9B-40A0-AB33-86E7729DA88E}"/>
          </ac:picMkLst>
        </pc:picChg>
        <pc:picChg chg="add del mod">
          <ac:chgData name="Jan Giefing" userId="fb49e88b67d046f4" providerId="LiveId" clId="{7C28B286-0F3F-432B-BB8B-0C2637A0A61B}" dt="2017-10-07T18:03:18.219" v="208" actId="26606"/>
          <ac:picMkLst>
            <pc:docMk/>
            <pc:sldMk cId="1087008024" sldId="268"/>
            <ac:picMk id="271" creationId="{A183E0A0-23AC-4C43-8723-54948740E73B}"/>
          </ac:picMkLst>
        </pc:picChg>
        <pc:picChg chg="add del mod">
          <ac:chgData name="Jan Giefing" userId="fb49e88b67d046f4" providerId="LiveId" clId="{7C28B286-0F3F-432B-BB8B-0C2637A0A61B}" dt="2017-10-07T18:03:18.219" v="208" actId="26606"/>
          <ac:picMkLst>
            <pc:docMk/>
            <pc:sldMk cId="1087008024" sldId="268"/>
            <ac:picMk id="273" creationId="{BD657D82-6E8D-4258-89EA-F2C4CFAB3D6C}"/>
          </ac:picMkLst>
        </pc:picChg>
        <pc:picChg chg="add del">
          <ac:chgData name="Jan Giefing" userId="fb49e88b67d046f4" providerId="LiveId" clId="{7C28B286-0F3F-432B-BB8B-0C2637A0A61B}" dt="2017-10-07T18:03:55.371" v="215" actId="26606"/>
          <ac:picMkLst>
            <pc:docMk/>
            <pc:sldMk cId="1087008024" sldId="268"/>
            <ac:picMk id="478" creationId="{887B6CC8-3E14-493D-A78F-075CD2E8616E}"/>
          </ac:picMkLst>
        </pc:picChg>
        <pc:picChg chg="add del">
          <ac:chgData name="Jan Giefing" userId="fb49e88b67d046f4" providerId="LiveId" clId="{7C28B286-0F3F-432B-BB8B-0C2637A0A61B}" dt="2017-10-07T18:03:55.371" v="215" actId="26606"/>
          <ac:picMkLst>
            <pc:docMk/>
            <pc:sldMk cId="1087008024" sldId="268"/>
            <ac:picMk id="479" creationId="{85A2A75E-1A28-4D5A-B042-F2748E394E3E}"/>
          </ac:picMkLst>
        </pc:picChg>
        <pc:picChg chg="add del">
          <ac:chgData name="Jan Giefing" userId="fb49e88b67d046f4" providerId="LiveId" clId="{7C28B286-0F3F-432B-BB8B-0C2637A0A61B}" dt="2017-10-07T18:03:55.318" v="214" actId="26606"/>
          <ac:picMkLst>
            <pc:docMk/>
            <pc:sldMk cId="1087008024" sldId="268"/>
            <ac:picMk id="481" creationId="{887B6CC8-3E14-493D-A78F-075CD2E8616E}"/>
          </ac:picMkLst>
        </pc:picChg>
        <pc:picChg chg="add del">
          <ac:chgData name="Jan Giefing" userId="fb49e88b67d046f4" providerId="LiveId" clId="{7C28B286-0F3F-432B-BB8B-0C2637A0A61B}" dt="2017-10-07T18:03:55.318" v="214" actId="26606"/>
          <ac:picMkLst>
            <pc:docMk/>
            <pc:sldMk cId="1087008024" sldId="268"/>
            <ac:picMk id="482" creationId="{85A2A75E-1A28-4D5A-B042-F2748E394E3E}"/>
          </ac:picMkLst>
        </pc:picChg>
        <pc:picChg chg="add del">
          <ac:chgData name="Jan Giefing" userId="fb49e88b67d046f4" providerId="LiveId" clId="{7C28B286-0F3F-432B-BB8B-0C2637A0A61B}" dt="2017-10-07T18:02:58.383" v="198" actId="26606"/>
          <ac:picMkLst>
            <pc:docMk/>
            <pc:sldMk cId="1087008024" sldId="268"/>
            <ac:picMk id="489" creationId="{85A2A75E-1A28-4D5A-B042-F2748E394E3E}"/>
          </ac:picMkLst>
        </pc:picChg>
        <pc:picChg chg="add">
          <ac:chgData name="Jan Giefing" userId="fb49e88b67d046f4" providerId="LiveId" clId="{7C28B286-0F3F-432B-BB8B-0C2637A0A61B}" dt="2017-10-07T18:03:55.371" v="215" actId="26606"/>
          <ac:picMkLst>
            <pc:docMk/>
            <pc:sldMk cId="1087008024" sldId="268"/>
            <ac:picMk id="494" creationId="{5199221F-6662-4B53-A219-D9116A81E677}"/>
          </ac:picMkLst>
        </pc:picChg>
        <pc:cxnChg chg="add del">
          <ac:chgData name="Jan Giefing" userId="fb49e88b67d046f4" providerId="LiveId" clId="{7C28B286-0F3F-432B-BB8B-0C2637A0A61B}" dt="2017-10-07T18:03:55.318" v="214" actId="26606"/>
          <ac:cxnSpMkLst>
            <pc:docMk/>
            <pc:sldMk cId="1087008024" sldId="268"/>
            <ac:cxnSpMk id="113" creationId="{5BEF312B-E042-4CC1-AF02-16B3A3A8A766}"/>
          </ac:cxnSpMkLst>
        </pc:cxnChg>
        <pc:cxnChg chg="add del">
          <ac:chgData name="Jan Giefing" userId="fb49e88b67d046f4" providerId="LiveId" clId="{7C28B286-0F3F-432B-BB8B-0C2637A0A61B}" dt="2017-10-07T18:03:55.371" v="215" actId="26606"/>
          <ac:cxnSpMkLst>
            <pc:docMk/>
            <pc:sldMk cId="1087008024" sldId="268"/>
            <ac:cxnSpMk id="256" creationId="{632D4349-8936-4F21-8E26-82CA4EB9E5F4}"/>
          </ac:cxnSpMkLst>
        </pc:cxnChg>
        <pc:cxnChg chg="add del">
          <ac:chgData name="Jan Giefing" userId="fb49e88b67d046f4" providerId="LiveId" clId="{7C28B286-0F3F-432B-BB8B-0C2637A0A61B}" dt="2017-10-07T18:03:55.371" v="215" actId="26606"/>
          <ac:cxnSpMkLst>
            <pc:docMk/>
            <pc:sldMk cId="1087008024" sldId="268"/>
            <ac:cxnSpMk id="257" creationId="{C18B7D82-6683-46DD-8B3C-DD1173956FBC}"/>
          </ac:cxnSpMkLst>
        </pc:cxnChg>
        <pc:cxnChg chg="add del">
          <ac:chgData name="Jan Giefing" userId="fb49e88b67d046f4" providerId="LiveId" clId="{7C28B286-0F3F-432B-BB8B-0C2637A0A61B}" dt="2017-10-07T18:03:55.371" v="215" actId="26606"/>
          <ac:cxnSpMkLst>
            <pc:docMk/>
            <pc:sldMk cId="1087008024" sldId="268"/>
            <ac:cxnSpMk id="258" creationId="{5BEF312B-E042-4CC1-AF02-16B3A3A8A766}"/>
          </ac:cxnSpMkLst>
        </pc:cxnChg>
        <pc:cxnChg chg="add del">
          <ac:chgData name="Jan Giefing" userId="fb49e88b67d046f4" providerId="LiveId" clId="{7C28B286-0F3F-432B-BB8B-0C2637A0A61B}" dt="2017-10-07T18:03:18.219" v="208" actId="26606"/>
          <ac:cxnSpMkLst>
            <pc:docMk/>
            <pc:sldMk cId="1087008024" sldId="268"/>
            <ac:cxnSpMk id="275" creationId="{F43F068E-383B-45DA-9569-B1985A1371D5}"/>
          </ac:cxnSpMkLst>
        </pc:cxnChg>
        <pc:cxnChg chg="add del">
          <ac:chgData name="Jan Giefing" userId="fb49e88b67d046f4" providerId="LiveId" clId="{7C28B286-0F3F-432B-BB8B-0C2637A0A61B}" dt="2017-10-07T18:03:18.219" v="208" actId="26606"/>
          <ac:cxnSpMkLst>
            <pc:docMk/>
            <pc:sldMk cId="1087008024" sldId="268"/>
            <ac:cxnSpMk id="277" creationId="{43638C5C-33BB-42F3-B7A7-32FFECAC4B7F}"/>
          </ac:cxnSpMkLst>
        </pc:cxnChg>
        <pc:cxnChg chg="add del">
          <ac:chgData name="Jan Giefing" userId="fb49e88b67d046f4" providerId="LiveId" clId="{7C28B286-0F3F-432B-BB8B-0C2637A0A61B}" dt="2017-10-07T18:03:18.219" v="208" actId="26606"/>
          <ac:cxnSpMkLst>
            <pc:docMk/>
            <pc:sldMk cId="1087008024" sldId="268"/>
            <ac:cxnSpMk id="279" creationId="{E00F24C5-2BF1-4849-BD9E-283EB17C9F38}"/>
          </ac:cxnSpMkLst>
        </pc:cxnChg>
        <pc:cxnChg chg="add del">
          <ac:chgData name="Jan Giefing" userId="fb49e88b67d046f4" providerId="LiveId" clId="{7C28B286-0F3F-432B-BB8B-0C2637A0A61B}" dt="2017-10-07T18:03:55.318" v="214" actId="26606"/>
          <ac:cxnSpMkLst>
            <pc:docMk/>
            <pc:sldMk cId="1087008024" sldId="268"/>
            <ac:cxnSpMk id="483" creationId="{632D4349-8936-4F21-8E26-82CA4EB9E5F4}"/>
          </ac:cxnSpMkLst>
        </pc:cxnChg>
        <pc:cxnChg chg="add del">
          <ac:chgData name="Jan Giefing" userId="fb49e88b67d046f4" providerId="LiveId" clId="{7C28B286-0F3F-432B-BB8B-0C2637A0A61B}" dt="2017-10-07T18:03:55.318" v="214" actId="26606"/>
          <ac:cxnSpMkLst>
            <pc:docMk/>
            <pc:sldMk cId="1087008024" sldId="268"/>
            <ac:cxnSpMk id="486" creationId="{C18B7D82-6683-46DD-8B3C-DD1173956FBC}"/>
          </ac:cxnSpMkLst>
        </pc:cxnChg>
        <pc:cxnChg chg="add del">
          <ac:chgData name="Jan Giefing" userId="fb49e88b67d046f4" providerId="LiveId" clId="{7C28B286-0F3F-432B-BB8B-0C2637A0A61B}" dt="2017-10-07T18:02:58.383" v="198" actId="26606"/>
          <ac:cxnSpMkLst>
            <pc:docMk/>
            <pc:sldMk cId="1087008024" sldId="268"/>
            <ac:cxnSpMk id="490" creationId="{632D4349-8936-4F21-8E26-82CA4EB9E5F4}"/>
          </ac:cxnSpMkLst>
        </pc:cxnChg>
        <pc:cxnChg chg="add del">
          <ac:chgData name="Jan Giefing" userId="fb49e88b67d046f4" providerId="LiveId" clId="{7C28B286-0F3F-432B-BB8B-0C2637A0A61B}" dt="2017-10-07T18:02:58.383" v="198" actId="26606"/>
          <ac:cxnSpMkLst>
            <pc:docMk/>
            <pc:sldMk cId="1087008024" sldId="268"/>
            <ac:cxnSpMk id="491" creationId="{C18B7D82-6683-46DD-8B3C-DD1173956FBC}"/>
          </ac:cxnSpMkLst>
        </pc:cxnChg>
        <pc:cxnChg chg="add del">
          <ac:chgData name="Jan Giefing" userId="fb49e88b67d046f4" providerId="LiveId" clId="{7C28B286-0F3F-432B-BB8B-0C2637A0A61B}" dt="2017-10-07T18:02:58.383" v="198" actId="26606"/>
          <ac:cxnSpMkLst>
            <pc:docMk/>
            <pc:sldMk cId="1087008024" sldId="268"/>
            <ac:cxnSpMk id="493" creationId="{5BEF312B-E042-4CC1-AF02-16B3A3A8A766}"/>
          </ac:cxnSpMkLst>
        </pc:cxnChg>
      </pc:sldChg>
      <pc:sldChg chg="addSp delSp modSp add">
        <pc:chgData name="Jan Giefing" userId="fb49e88b67d046f4" providerId="LiveId" clId="{7C28B286-0F3F-432B-BB8B-0C2637A0A61B}" dt="2017-10-07T18:25:04.485" v="440" actId="113"/>
        <pc:sldMkLst>
          <pc:docMk/>
          <pc:sldMk cId="3311982644" sldId="269"/>
        </pc:sldMkLst>
        <pc:spChg chg="mod ord">
          <ac:chgData name="Jan Giefing" userId="fb49e88b67d046f4" providerId="LiveId" clId="{7C28B286-0F3F-432B-BB8B-0C2637A0A61B}" dt="2017-10-07T18:25:04.485" v="440" actId="113"/>
          <ac:spMkLst>
            <pc:docMk/>
            <pc:sldMk cId="3311982644" sldId="269"/>
            <ac:spMk id="2" creationId="{EBB882BB-4503-4E16-8B49-4BA34BBE16EF}"/>
          </ac:spMkLst>
        </pc:spChg>
        <pc:spChg chg="del">
          <ac:chgData name="Jan Giefing" userId="fb49e88b67d046f4" providerId="LiveId" clId="{7C28B286-0F3F-432B-BB8B-0C2637A0A61B}" dt="2017-10-07T18:00:32.184" v="174" actId="113"/>
          <ac:spMkLst>
            <pc:docMk/>
            <pc:sldMk cId="3311982644" sldId="269"/>
            <ac:spMk id="3" creationId="{EA627999-68C4-4269-B456-59DF115A2C80}"/>
          </ac:spMkLst>
        </pc:spChg>
        <pc:spChg chg="add del">
          <ac:chgData name="Jan Giefing" userId="fb49e88b67d046f4" providerId="LiveId" clId="{7C28B286-0F3F-432B-BB8B-0C2637A0A61B}" dt="2017-10-07T18:21:01.930" v="366" actId="26606"/>
          <ac:spMkLst>
            <pc:docMk/>
            <pc:sldMk cId="3311982644" sldId="269"/>
            <ac:spMk id="12" creationId="{00000000-0000-0000-0000-000000000000}"/>
          </ac:spMkLst>
        </pc:spChg>
        <pc:spChg chg="add del">
          <ac:chgData name="Jan Giefing" userId="fb49e88b67d046f4" providerId="LiveId" clId="{7C28B286-0F3F-432B-BB8B-0C2637A0A61B}" dt="2017-10-07T18:21:33.536" v="370" actId="26606"/>
          <ac:spMkLst>
            <pc:docMk/>
            <pc:sldMk cId="3311982644" sldId="269"/>
            <ac:spMk id="13" creationId="{00000000-0000-0000-0000-000000000000}"/>
          </ac:spMkLst>
        </pc:spChg>
        <pc:spChg chg="add">
          <ac:chgData name="Jan Giefing" userId="fb49e88b67d046f4" providerId="LiveId" clId="{7C28B286-0F3F-432B-BB8B-0C2637A0A61B}" dt="2017-10-07T18:21:33.573" v="371" actId="26606"/>
          <ac:spMkLst>
            <pc:docMk/>
            <pc:sldMk cId="3311982644" sldId="269"/>
            <ac:spMk id="25" creationId="{00000000-0000-0000-0000-000000000000}"/>
          </ac:spMkLst>
        </pc:spChg>
        <pc:grpChg chg="add del">
          <ac:chgData name="Jan Giefing" userId="fb49e88b67d046f4" providerId="LiveId" clId="{7C28B286-0F3F-432B-BB8B-0C2637A0A61B}" dt="2017-10-07T18:21:01.930" v="366" actId="26606"/>
          <ac:grpSpMkLst>
            <pc:docMk/>
            <pc:sldMk cId="3311982644" sldId="269"/>
            <ac:grpSpMk id="16" creationId="{F6A3F1D4-DEF1-47DE-A12A-4C1B3F3BA34F}"/>
          </ac:grpSpMkLst>
        </pc:grpChg>
        <pc:grpChg chg="add del">
          <ac:chgData name="Jan Giefing" userId="fb49e88b67d046f4" providerId="LiveId" clId="{7C28B286-0F3F-432B-BB8B-0C2637A0A61B}" dt="2017-10-07T18:21:01.930" v="366" actId="26606"/>
          <ac:grpSpMkLst>
            <pc:docMk/>
            <pc:sldMk cId="3311982644" sldId="269"/>
            <ac:grpSpMk id="98" creationId="{AEB1C1D6-0E65-4622-A4D5-393D73B397A6}"/>
          </ac:grpSpMkLst>
        </pc:grpChg>
        <pc:grpChg chg="add del">
          <ac:chgData name="Jan Giefing" userId="fb49e88b67d046f4" providerId="LiveId" clId="{7C28B286-0F3F-432B-BB8B-0C2637A0A61B}" dt="2017-10-07T18:21:01.930" v="366" actId="26606"/>
          <ac:grpSpMkLst>
            <pc:docMk/>
            <pc:sldMk cId="3311982644" sldId="269"/>
            <ac:grpSpMk id="136" creationId="{D4DB6086-E2C5-44C8-997F-B4DF964F99C1}"/>
          </ac:grpSpMkLst>
        </pc:grpChg>
        <pc:picChg chg="add mod ord">
          <ac:chgData name="Jan Giefing" userId="fb49e88b67d046f4" providerId="LiveId" clId="{7C28B286-0F3F-432B-BB8B-0C2637A0A61B}" dt="2017-10-07T18:22:57.838" v="398" actId="1076"/>
          <ac:picMkLst>
            <pc:docMk/>
            <pc:sldMk cId="3311982644" sldId="269"/>
            <ac:picMk id="4" creationId="{41BE04A7-5B22-479A-B4D0-B667FAAC4498}"/>
          </ac:picMkLst>
        </pc:picChg>
        <pc:picChg chg="add mod ord">
          <ac:chgData name="Jan Giefing" userId="fb49e88b67d046f4" providerId="LiveId" clId="{7C28B286-0F3F-432B-BB8B-0C2637A0A61B}" dt="2017-10-07T18:22:55.733" v="397" actId="1076"/>
          <ac:picMkLst>
            <pc:docMk/>
            <pc:sldMk cId="3311982644" sldId="269"/>
            <ac:picMk id="5" creationId="{6940F8DC-18AD-489C-BCDC-D7E74A4ADB87}"/>
          </ac:picMkLst>
        </pc:picChg>
        <pc:picChg chg="add del mod">
          <ac:chgData name="Jan Giefing" userId="fb49e88b67d046f4" providerId="LiveId" clId="{7C28B286-0F3F-432B-BB8B-0C2637A0A61B}" dt="2017-10-07T18:20:39.105" v="361" actId="113"/>
          <ac:picMkLst>
            <pc:docMk/>
            <pc:sldMk cId="3311982644" sldId="269"/>
            <ac:picMk id="6" creationId="{7696E58C-C0AE-4AB3-A5E3-9EEF55DB80B6}"/>
          </ac:picMkLst>
        </pc:picChg>
        <pc:picChg chg="add del mod">
          <ac:chgData name="Jan Giefing" userId="fb49e88b67d046f4" providerId="LiveId" clId="{7C28B286-0F3F-432B-BB8B-0C2637A0A61B}" dt="2017-10-07T18:21:05.807" v="367" actId="113"/>
          <ac:picMkLst>
            <pc:docMk/>
            <pc:sldMk cId="3311982644" sldId="269"/>
            <ac:picMk id="7" creationId="{ECB186B2-E4F8-4158-AAF0-B9FD95BBEF13}"/>
          </ac:picMkLst>
        </pc:picChg>
        <pc:picChg chg="add mod ord">
          <ac:chgData name="Jan Giefing" userId="fb49e88b67d046f4" providerId="LiveId" clId="{7C28B286-0F3F-432B-BB8B-0C2637A0A61B}" dt="2017-10-07T18:22:59.216" v="399" actId="1076"/>
          <ac:picMkLst>
            <pc:docMk/>
            <pc:sldMk cId="3311982644" sldId="269"/>
            <ac:picMk id="8" creationId="{D13F97F0-EE05-4718-B7F8-31F9CBE3D4D3}"/>
          </ac:picMkLst>
        </pc:picChg>
        <pc:picChg chg="add del">
          <ac:chgData name="Jan Giefing" userId="fb49e88b67d046f4" providerId="LiveId" clId="{7C28B286-0F3F-432B-BB8B-0C2637A0A61B}" dt="2017-10-07T18:21:01.930" v="366" actId="26606"/>
          <ac:picMkLst>
            <pc:docMk/>
            <pc:sldMk cId="3311982644" sldId="269"/>
            <ac:picMk id="14" creationId="{A183E0A0-23AC-4C43-8723-54948740E73B}"/>
          </ac:picMkLst>
        </pc:picChg>
        <pc:picChg chg="add del">
          <ac:chgData name="Jan Giefing" userId="fb49e88b67d046f4" providerId="LiveId" clId="{7C28B286-0F3F-432B-BB8B-0C2637A0A61B}" dt="2017-10-07T18:21:33.536" v="370" actId="26606"/>
          <ac:picMkLst>
            <pc:docMk/>
            <pc:sldMk cId="3311982644" sldId="269"/>
            <ac:picMk id="15" creationId="{A183E0A0-23AC-4C43-8723-54948740E73B}"/>
          </ac:picMkLst>
        </pc:picChg>
        <pc:picChg chg="add del">
          <ac:chgData name="Jan Giefing" userId="fb49e88b67d046f4" providerId="LiveId" clId="{7C28B286-0F3F-432B-BB8B-0C2637A0A61B}" dt="2017-10-07T18:21:33.536" v="370" actId="26606"/>
          <ac:picMkLst>
            <pc:docMk/>
            <pc:sldMk cId="3311982644" sldId="269"/>
            <ac:picMk id="17" creationId="{C0E0847B-8511-47AA-96CE-4E99B3EFC252}"/>
          </ac:picMkLst>
        </pc:picChg>
        <pc:picChg chg="add">
          <ac:chgData name="Jan Giefing" userId="fb49e88b67d046f4" providerId="LiveId" clId="{7C28B286-0F3F-432B-BB8B-0C2637A0A61B}" dt="2017-10-07T18:21:33.573" v="371" actId="26606"/>
          <ac:picMkLst>
            <pc:docMk/>
            <pc:sldMk cId="3311982644" sldId="269"/>
            <ac:picMk id="26" creationId="{E5AA88FA-FA9B-40A0-AB33-86E7729DA88E}"/>
          </ac:picMkLst>
        </pc:picChg>
        <pc:cxnChg chg="add del">
          <ac:chgData name="Jan Giefing" userId="fb49e88b67d046f4" providerId="LiveId" clId="{7C28B286-0F3F-432B-BB8B-0C2637A0A61B}" dt="2017-10-07T18:21:33.536" v="370" actId="26606"/>
          <ac:cxnSpMkLst>
            <pc:docMk/>
            <pc:sldMk cId="3311982644" sldId="269"/>
            <ac:cxnSpMk id="19" creationId="{1328F5F7-6F29-4D9E-BCE2-08760BFF4FD8}"/>
          </ac:cxnSpMkLst>
        </pc:cxnChg>
        <pc:cxnChg chg="add del">
          <ac:chgData name="Jan Giefing" userId="fb49e88b67d046f4" providerId="LiveId" clId="{7C28B286-0F3F-432B-BB8B-0C2637A0A61B}" dt="2017-10-07T18:21:33.536" v="370" actId="26606"/>
          <ac:cxnSpMkLst>
            <pc:docMk/>
            <pc:sldMk cId="3311982644" sldId="269"/>
            <ac:cxnSpMk id="21" creationId="{6798D0B5-75FF-4F91-88FC-0A80752D4768}"/>
          </ac:cxnSpMkLst>
        </pc:cxnChg>
        <pc:cxnChg chg="add del">
          <ac:chgData name="Jan Giefing" userId="fb49e88b67d046f4" providerId="LiveId" clId="{7C28B286-0F3F-432B-BB8B-0C2637A0A61B}" dt="2017-10-07T18:21:33.536" v="370" actId="26606"/>
          <ac:cxnSpMkLst>
            <pc:docMk/>
            <pc:sldMk cId="3311982644" sldId="269"/>
            <ac:cxnSpMk id="23" creationId="{9B9894EF-DB5E-4A6E-B2F3-CCC4B60E0702}"/>
          </ac:cxnSpMkLst>
        </pc:cxnChg>
      </pc:sldChg>
      <pc:sldChg chg="add del">
        <pc:chgData name="Jan Giefing" userId="fb49e88b67d046f4" providerId="LiveId" clId="{7C28B286-0F3F-432B-BB8B-0C2637A0A61B}" dt="2017-10-07T18:26:16.807" v="458" actId="20577"/>
        <pc:sldMkLst>
          <pc:docMk/>
          <pc:sldMk cId="171274052" sldId="270"/>
        </pc:sldMkLst>
      </pc:sldChg>
      <pc:sldChg chg="modSp add">
        <pc:chgData name="Jan Giefing" userId="fb49e88b67d046f4" providerId="LiveId" clId="{7C28B286-0F3F-432B-BB8B-0C2637A0A61B}" dt="2017-10-07T19:09:17.164" v="1073" actId="20577"/>
        <pc:sldMkLst>
          <pc:docMk/>
          <pc:sldMk cId="3998051031" sldId="270"/>
        </pc:sldMkLst>
        <pc:spChg chg="mod">
          <ac:chgData name="Jan Giefing" userId="fb49e88b67d046f4" providerId="LiveId" clId="{7C28B286-0F3F-432B-BB8B-0C2637A0A61B}" dt="2017-10-07T19:06:24.757" v="861" actId="20577"/>
          <ac:spMkLst>
            <pc:docMk/>
            <pc:sldMk cId="3998051031" sldId="270"/>
            <ac:spMk id="2" creationId="{6C0604A1-50C2-4128-8D3D-E78A85812141}"/>
          </ac:spMkLst>
        </pc:spChg>
        <pc:spChg chg="mod">
          <ac:chgData name="Jan Giefing" userId="fb49e88b67d046f4" providerId="LiveId" clId="{7C28B286-0F3F-432B-BB8B-0C2637A0A61B}" dt="2017-10-07T19:09:17.164" v="1073" actId="20577"/>
          <ac:spMkLst>
            <pc:docMk/>
            <pc:sldMk cId="3998051031" sldId="270"/>
            <ac:spMk id="3" creationId="{9698A435-F772-4402-8C08-FD2AD3C876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E0949-AF51-004A-AD64-3C01EAA64361}" type="datetimeFigureOut">
              <a:rPr lang="de-DE" smtClean="0"/>
              <a:t>08.10.2017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D34BF-BB75-2848-8472-2339DFDB1F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69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HTL Wiener Neustadt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Technical Institute</a:t>
            </a:r>
          </a:p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2CHIF</a:t>
            </a:r>
          </a:p>
        </p:txBody>
      </p:sp>
    </p:spTree>
    <p:extLst>
      <p:ext uri="{BB962C8B-B14F-4D97-AF65-F5344CB8AC3E}">
        <p14:creationId xmlns:p14="http://schemas.microsoft.com/office/powerpoint/2010/main" val="124704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DD941D-D707-4EF4-8FC5-37F7B589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7438"/>
            <a:ext cx="3445714" cy="12662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Mechanical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Construction Technology</a:t>
            </a:r>
            <a:endParaRPr lang="de-DE" sz="2800" dirty="0">
              <a:solidFill>
                <a:srgbClr val="9B9B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b="1" dirty="0"/>
              <a:t>Electrical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Informatics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3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8A03058-D7AB-46EC-B817-D55E4DDA8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0" r="32780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endParaRPr lang="de-D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de-DE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</a:t>
            </a: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de-DE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Energysystems</a:t>
            </a:r>
            <a:r>
              <a:rPr lang="de-DE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700" dirty="0"/>
              <a:t>electrical engineering basics, low voltage and high voltage technology, lighting technology, home, building and security technology, renewable energy, conventional energy generation and energy transmission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Automation Technology 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(described later)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700" b="1" dirty="0"/>
              <a:t>Drive technology:</a:t>
            </a:r>
            <a:r>
              <a:rPr lang="en-US" sz="1700" dirty="0"/>
              <a:t> electromagnetism, basic principles of mechanical engineering, electrical machinery, energy converters, power electronics and drive systems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700" b="1" dirty="0"/>
              <a:t>Industrial electronics:</a:t>
            </a:r>
            <a:r>
              <a:rPr lang="en-US" sz="1700" dirty="0"/>
              <a:t> analog and digital basic circuits, power electronics, circuitry and transmission technology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ClrTx/>
              <a:buSzTx/>
              <a:buNone/>
              <a:defRPr/>
            </a:pP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and some other cool stuff.</a:t>
            </a:r>
            <a:endParaRPr lang="de-DE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997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4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494" name="Picture 104">
            <a:extLst>
              <a:ext uri="{FF2B5EF4-FFF2-40B4-BE49-F238E27FC236}">
                <a16:creationId xmlns:a16="http://schemas.microsoft.com/office/drawing/2014/main" id="{5199221F-6662-4B53-A219-D9116A81E6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495" name="Group 106">
            <a:extLst>
              <a:ext uri="{FF2B5EF4-FFF2-40B4-BE49-F238E27FC236}">
                <a16:creationId xmlns:a16="http://schemas.microsoft.com/office/drawing/2014/main" id="{6961C656-D0CD-4F0C-8B2F-250DEEC5D8C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4F0089-716A-4D93-BB65-C5FAF0F16CC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108">
              <a:extLst>
                <a:ext uri="{FF2B5EF4-FFF2-40B4-BE49-F238E27FC236}">
                  <a16:creationId xmlns:a16="http://schemas.microsoft.com/office/drawing/2014/main" id="{5AA1CA8F-0E78-4D73-812B-37C13E74B6C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F2258E-1EBC-438A-9D94-F3456E9BEA7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110">
              <a:extLst>
                <a:ext uri="{FF2B5EF4-FFF2-40B4-BE49-F238E27FC236}">
                  <a16:creationId xmlns:a16="http://schemas.microsoft.com/office/drawing/2014/main" id="{EA9DE93A-1952-48AD-A77A-4B1D336516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A388A70-F2CF-4FB9-873A-AA89060D81B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112">
              <a:extLst>
                <a:ext uri="{FF2B5EF4-FFF2-40B4-BE49-F238E27FC236}">
                  <a16:creationId xmlns:a16="http://schemas.microsoft.com/office/drawing/2014/main" id="{380E4BF3-4119-419A-AB81-5E67B6650B7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5AE87E9-F83A-4FE6-9AF0-CD9A67FF6DB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7C5A2FA-8277-4FBF-B1CE-1C501ACCF39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8F67C58-C1E3-4BF0-93C0-23E01CEFAC4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B6223A7-0613-476B-81C7-725F49FBDB6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2B9EFBE-D7BF-46B3-A06F-F1D56588529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F0D7108-00F9-49AE-A718-75535FEF83E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0AEADB1-12F4-4716-903F-D24776F9B4C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1630279-9BB9-4F52-A3C4-C942BF960EB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232E5A-6625-416D-B79D-921B256C922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904A9B-3BAC-459A-B0D1-965E8BE141D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0812341-0921-4145-8F40-FE5E4BC9C61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71A6718-CCF2-42EB-BE11-7D16B245CE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14346F0-7956-4833-822F-03D02550D25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6966460-171F-46B7-B2E5-6D66DCDC571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ADE8900-E1FD-4B88-98F6-AFBD075C7E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F17952-4000-449C-85E0-DBDA617AB08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1D8BA77-E259-40D2-A34A-9AEF9D53616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3635A85-2746-41DD-8E83-76D233F26BE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560DBA8-204D-4CCC-951F-1936516A7A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19B7EF6-AA45-44E1-9114-D4293E45C72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49C0768-A08C-4304-809F-33AF643A801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BDB2EF4-ED6F-41D6-8095-689EB65FE01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CF77640-1B45-4290-BABC-A07E76A4992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944332B-A2D7-442B-9E72-71BC20A110E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7033666-D05C-4E06-B944-36116507FDB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E81A95D-C3A5-4E87-8F83-41EB30E2817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B9799CB-5C3F-413A-9183-0D1232F3CD9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64DC019-39AE-4A20-8544-1B6B21CAA2E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D5246C6-BF5E-4C5F-974E-A9E6DF57B65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5EBC217-3B01-427A-9E86-D1A021AAEB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1D0CED-630F-4A05-863D-2309BC2233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DDDE72B-0B6B-403D-BD15-7E986663DDB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BA91514-4CE6-4E6C-826A-8907F4ADF34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C83BB3B-668D-4A29-9951-1D1897EF919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01A6CF0-E0E8-4A98-9F3E-93BA6A5D03D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D40379F-D14D-4680-8534-2C1C56FC723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781B996-238F-4E60-84D4-0F0817C5AF8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80C2320-59EA-4264-9A16-933ECEFC86B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B7E823C-A337-4D1A-929B-001B03416CC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24A2D91-730F-40D2-B4A7-037C2D23586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D8C76FF-7281-4E2B-96DB-0AAC287A8B7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E499F7-4D9A-473F-9765-1CC86CD6AA7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22101B7-3564-4714-B515-F972FB59F3C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C810BB9-9C36-482B-8757-DB26511F36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062AA65-1B75-4525-8553-D6AB2CF2C51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C1CC30D-63C2-41FE-B1D8-EB9A0885A4C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5577C04-26A0-4D63-ABB3-007E7083176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30F26A2-3226-44D7-AD46-F89DFD28779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C8F70BA-FED0-40D0-9EC9-8104091A402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8DF8620-6BA0-4F2C-B6A4-976A780FD41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59A18D-D7D0-4648-8658-EECF943FECB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164">
              <a:extLst>
                <a:ext uri="{FF2B5EF4-FFF2-40B4-BE49-F238E27FC236}">
                  <a16:creationId xmlns:a16="http://schemas.microsoft.com/office/drawing/2014/main" id="{84AAAE00-D9DC-423C-9283-E1F05AD6779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463094-F6EA-43D9-8BA6-71BB050250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166">
              <a:extLst>
                <a:ext uri="{FF2B5EF4-FFF2-40B4-BE49-F238E27FC236}">
                  <a16:creationId xmlns:a16="http://schemas.microsoft.com/office/drawing/2014/main" id="{F8AA76B6-FB01-49DB-A087-6CC8B9567DE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2DB0AAD-1A93-4A67-BC19-74F1848DFB3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F77EB51-9B08-46FD-ACE1-A642A003AB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70B76FE-398B-4B22-96AF-6D9E3F2B4DB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D8FDD0B-0690-4781-A0AC-99A412E2B2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C9986D2-53E1-42E4-A699-01A42F585AA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C0FC0B0-C307-4B4E-A4B7-C613F3E52DC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C89640-7B74-4CC8-81D8-87AD2532EC5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21DC10F-C56B-48FC-A3BC-7B01EEA37FB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2D00AF1-6B4E-4385-B96E-37C23BDAFF7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4B6ABC4-1495-4B8B-8864-6CD15E3BEAB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FF695A7-00D6-4194-A92C-D8BEF162C12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178">
              <a:extLst>
                <a:ext uri="{FF2B5EF4-FFF2-40B4-BE49-F238E27FC236}">
                  <a16:creationId xmlns:a16="http://schemas.microsoft.com/office/drawing/2014/main" id="{3EAF7C28-7AA9-403B-8E10-881F17350C3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94E618-5895-4BB9-B001-1C77E8DA629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3679888-9057-455C-9E77-4A8905AE2B6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27C0A72-83BD-4E61-8E03-007C8437AE0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5194568-FA7E-43D0-8309-E892C94CFC2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3C4FF02-C9E1-4930-856D-54AB26E015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43C2DC7-1D81-4E22-8F30-03532FD3CFF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Freeform 5">
            <a:extLst>
              <a:ext uri="{FF2B5EF4-FFF2-40B4-BE49-F238E27FC236}">
                <a16:creationId xmlns:a16="http://schemas.microsoft.com/office/drawing/2014/main" id="{53105B18-A5BC-432B-BF8C-8AE4A6CAFB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9" name="Freeform 14">
            <a:extLst>
              <a:ext uri="{FF2B5EF4-FFF2-40B4-BE49-F238E27FC236}">
                <a16:creationId xmlns:a16="http://schemas.microsoft.com/office/drawing/2014/main" id="{EADFC5CF-35E8-450B-B415-0C20E18B86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B8E97A-85A5-46B9-9B6B-FC845D111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9287354" y="2285256"/>
            <a:ext cx="2765423" cy="1368884"/>
          </a:xfrm>
          <a:prstGeom prst="rect">
            <a:avLst/>
          </a:prstGeom>
        </p:spPr>
      </p:pic>
      <p:pic>
        <p:nvPicPr>
          <p:cNvPr id="10" name="Grafik 9" descr="Ein Bild, das Person, drinnen, jung, Junge enthält.&#10;&#10;Mit sehr hoher Zuverlässigkeit generierte Beschreibung">
            <a:extLst>
              <a:ext uri="{FF2B5EF4-FFF2-40B4-BE49-F238E27FC236}">
                <a16:creationId xmlns:a16="http://schemas.microsoft.com/office/drawing/2014/main" id="{42E25E78-B619-4592-9C4F-2D635CFF3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371962" y="2288879"/>
            <a:ext cx="2739324" cy="1349117"/>
          </a:xfrm>
          <a:prstGeom prst="rect">
            <a:avLst/>
          </a:prstGeom>
        </p:spPr>
      </p:pic>
      <p:pic>
        <p:nvPicPr>
          <p:cNvPr id="7" name="Grafik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1593EE9-8A94-4717-8C29-C291CAE517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00"/>
          <a:stretch/>
        </p:blipFill>
        <p:spPr>
          <a:xfrm>
            <a:off x="6425689" y="3795885"/>
            <a:ext cx="3119636" cy="2147715"/>
          </a:xfrm>
          <a:prstGeom prst="rect">
            <a:avLst/>
          </a:prstGeom>
        </p:spPr>
      </p:pic>
      <p:pic>
        <p:nvPicPr>
          <p:cNvPr id="6" name="Grafik 5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BE5B3444-68BA-4B50-A1BC-115618E464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9237533" y="3901736"/>
            <a:ext cx="2844038" cy="17908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7DD61B-517D-4FBF-94E7-27AB3410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8700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976EAF7-0B7C-47F4-8793-E93BB6ED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7438"/>
            <a:ext cx="3445714" cy="12662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Mechanical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Construction Technology</a:t>
            </a:r>
            <a:endParaRPr lang="de-DE" sz="2800" dirty="0">
              <a:solidFill>
                <a:srgbClr val="9B9B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Electrical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b="1" dirty="0"/>
              <a:t>Informatics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56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D8A068A-D8AB-48EF-A625-F38749CEE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9" r="46238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Informatics</a:t>
            </a:r>
            <a:endParaRPr lang="de-D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defTabSz="914400"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de-DE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4893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2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201" name="Picture 76" descr="Ein Bild, das Uhr enthält.&#10;&#10;Mit hoher Zuverlässigkeit generierte Beschreibung">
            <a:extLst>
              <a:ext uri="{FF2B5EF4-FFF2-40B4-BE49-F238E27FC236}">
                <a16:creationId xmlns:a16="http://schemas.microsoft.com/office/drawing/2014/main" id="{FA4A8332-6151-481A-9DEC-D3D2FA1A2A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4" name="Grafik 23" descr="Ein Bild, das drinnen, Wand, Decke, Boden enthält.&#10;&#10;Mit sehr hoher Zuverlässigkeit generierte Beschreibung">
            <a:extLst>
              <a:ext uri="{FF2B5EF4-FFF2-40B4-BE49-F238E27FC236}">
                <a16:creationId xmlns:a16="http://schemas.microsoft.com/office/drawing/2014/main" id="{657713E3-3F84-486F-ADB5-4CBE4463F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8" r="2" b="2"/>
          <a:stretch/>
        </p:blipFill>
        <p:spPr>
          <a:xfrm>
            <a:off x="2787391" y="975"/>
            <a:ext cx="9401433" cy="6858000"/>
          </a:xfrm>
          <a:prstGeom prst="rect">
            <a:avLst/>
          </a:prstGeom>
        </p:spPr>
      </p:pic>
      <p:pic>
        <p:nvPicPr>
          <p:cNvPr id="21" name="Grafik 2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D4BEA29-9FF2-43C6-9E2F-7AFF5C7AC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076792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927417 h 6858000"/>
              <a:gd name="connsiteX3" fmla="*/ 12082763 w 12192000"/>
              <a:gd name="connsiteY3" fmla="*/ 823269 h 6858000"/>
              <a:gd name="connsiteX4" fmla="*/ 10841978 w 12192000"/>
              <a:gd name="connsiteY4" fmla="*/ 29200 h 6858000"/>
              <a:gd name="connsiteX5" fmla="*/ 6012882 w 12192000"/>
              <a:gd name="connsiteY5" fmla="*/ 0 h 6858000"/>
              <a:gd name="connsiteX6" fmla="*/ 7504417 w 12192000"/>
              <a:gd name="connsiteY6" fmla="*/ 0 h 6858000"/>
              <a:gd name="connsiteX7" fmla="*/ 7430359 w 12192000"/>
              <a:gd name="connsiteY7" fmla="*/ 29200 h 6858000"/>
              <a:gd name="connsiteX8" fmla="*/ 4753816 w 12192000"/>
              <a:gd name="connsiteY8" fmla="*/ 4067166 h 6858000"/>
              <a:gd name="connsiteX9" fmla="*/ 5754532 w 12192000"/>
              <a:gd name="connsiteY9" fmla="*/ 6854750 h 6858000"/>
              <a:gd name="connsiteX10" fmla="*/ 5757486 w 12192000"/>
              <a:gd name="connsiteY10" fmla="*/ 6858000 h 6858000"/>
              <a:gd name="connsiteX11" fmla="*/ 4830677 w 12192000"/>
              <a:gd name="connsiteY11" fmla="*/ 6858000 h 6858000"/>
              <a:gd name="connsiteX12" fmla="*/ 4745134 w 12192000"/>
              <a:gd name="connsiteY12" fmla="*/ 6724465 h 6858000"/>
              <a:gd name="connsiteX13" fmla="*/ 4004010 w 12192000"/>
              <a:gd name="connsiteY13" fmla="*/ 4067979 h 6858000"/>
              <a:gd name="connsiteX14" fmla="*/ 5866922 w 12192000"/>
              <a:gd name="connsiteY14" fmla="*/ 114788 h 6858000"/>
              <a:gd name="connsiteX15" fmla="*/ 0 w 12192000"/>
              <a:gd name="connsiteY15" fmla="*/ 0 h 6858000"/>
              <a:gd name="connsiteX16" fmla="*/ 4336230 w 12192000"/>
              <a:gd name="connsiteY16" fmla="*/ 0 h 6858000"/>
              <a:gd name="connsiteX17" fmla="*/ 4279837 w 12192000"/>
              <a:gd name="connsiteY17" fmla="*/ 65151 h 6858000"/>
              <a:gd name="connsiteX18" fmla="*/ 2846555 w 12192000"/>
              <a:gd name="connsiteY18" fmla="*/ 4060687 h 6858000"/>
              <a:gd name="connsiteX19" fmla="*/ 3465501 w 12192000"/>
              <a:gd name="connsiteY19" fmla="*/ 6783922 h 6858000"/>
              <a:gd name="connsiteX20" fmla="*/ 3503413 w 12192000"/>
              <a:gd name="connsiteY20" fmla="*/ 6858000 h 6858000"/>
              <a:gd name="connsiteX21" fmla="*/ 0 w 12192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10767920" y="0"/>
                </a:moveTo>
                <a:lnTo>
                  <a:pt x="12192000" y="0"/>
                </a:lnTo>
                <a:lnTo>
                  <a:pt x="12192000" y="927417"/>
                </a:lnTo>
                <a:lnTo>
                  <a:pt x="12082763" y="823269"/>
                </a:lnTo>
                <a:cubicBezTo>
                  <a:pt x="11719580" y="493176"/>
                  <a:pt x="11300738" y="223239"/>
                  <a:pt x="10841978" y="29200"/>
                </a:cubicBezTo>
                <a:close/>
                <a:moveTo>
                  <a:pt x="6012882" y="0"/>
                </a:moveTo>
                <a:lnTo>
                  <a:pt x="7504417" y="0"/>
                </a:lnTo>
                <a:lnTo>
                  <a:pt x="7430359" y="29200"/>
                </a:lnTo>
                <a:cubicBezTo>
                  <a:pt x="5857467" y="694478"/>
                  <a:pt x="4753816" y="2251936"/>
                  <a:pt x="4753816" y="4067166"/>
                </a:cubicBezTo>
                <a:cubicBezTo>
                  <a:pt x="4753816" y="5126051"/>
                  <a:pt x="5129364" y="6097221"/>
                  <a:pt x="5754532" y="6854750"/>
                </a:cubicBezTo>
                <a:lnTo>
                  <a:pt x="5757486" y="6858000"/>
                </a:lnTo>
                <a:lnTo>
                  <a:pt x="4830677" y="6858000"/>
                </a:lnTo>
                <a:lnTo>
                  <a:pt x="4745134" y="6724465"/>
                </a:lnTo>
                <a:cubicBezTo>
                  <a:pt x="4274836" y="5949876"/>
                  <a:pt x="4004010" y="5040579"/>
                  <a:pt x="4004010" y="4067979"/>
                </a:cubicBezTo>
                <a:cubicBezTo>
                  <a:pt x="4004010" y="2476453"/>
                  <a:pt x="4729195" y="1054430"/>
                  <a:pt x="5866922" y="114788"/>
                </a:cubicBezTo>
                <a:close/>
                <a:moveTo>
                  <a:pt x="0" y="0"/>
                </a:moveTo>
                <a:lnTo>
                  <a:pt x="4336230" y="0"/>
                </a:lnTo>
                <a:lnTo>
                  <a:pt x="4279837" y="65151"/>
                </a:lnTo>
                <a:cubicBezTo>
                  <a:pt x="3384436" y="1150943"/>
                  <a:pt x="2846555" y="2542953"/>
                  <a:pt x="2846555" y="4060687"/>
                </a:cubicBezTo>
                <a:cubicBezTo>
                  <a:pt x="2846555" y="5036374"/>
                  <a:pt x="3068843" y="5960103"/>
                  <a:pt x="3465501" y="6783922"/>
                </a:cubicBezTo>
                <a:lnTo>
                  <a:pt x="35034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Freeform 95">
            <a:extLst>
              <a:ext uri="{FF2B5EF4-FFF2-40B4-BE49-F238E27FC236}">
                <a16:creationId xmlns:a16="http://schemas.microsoft.com/office/drawing/2014/main" id="{CFE90A72-C5FB-4E81-B636-8C9F0BF09D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6555" y="-18287"/>
            <a:ext cx="9373908" cy="6920069"/>
          </a:xfrm>
          <a:custGeom>
            <a:avLst/>
            <a:gdLst>
              <a:gd name="connsiteX0" fmla="*/ 9363722 w 9373908"/>
              <a:gd name="connsiteY0" fmla="*/ 0 h 6920069"/>
              <a:gd name="connsiteX1" fmla="*/ 9373908 w 9373908"/>
              <a:gd name="connsiteY1" fmla="*/ 0 h 6920069"/>
              <a:gd name="connsiteX2" fmla="*/ 9373908 w 9373908"/>
              <a:gd name="connsiteY2" fmla="*/ 8011 h 6920069"/>
              <a:gd name="connsiteX3" fmla="*/ 4704244 w 9373908"/>
              <a:gd name="connsiteY3" fmla="*/ 0 h 6920069"/>
              <a:gd name="connsiteX4" fmla="*/ 7874983 w 9373908"/>
              <a:gd name="connsiteY4" fmla="*/ 0 h 6920069"/>
              <a:gd name="connsiteX5" fmla="*/ 7995423 w 9373908"/>
              <a:gd name="connsiteY5" fmla="*/ 47488 h 6920069"/>
              <a:gd name="connsiteX6" fmla="*/ 9236208 w 9373908"/>
              <a:gd name="connsiteY6" fmla="*/ 841557 h 6920069"/>
              <a:gd name="connsiteX7" fmla="*/ 9373908 w 9373908"/>
              <a:gd name="connsiteY7" fmla="*/ 972842 h 6920069"/>
              <a:gd name="connsiteX8" fmla="*/ 9373908 w 9373908"/>
              <a:gd name="connsiteY8" fmla="*/ 6920069 h 6920069"/>
              <a:gd name="connsiteX9" fmla="*/ 2950722 w 9373908"/>
              <a:gd name="connsiteY9" fmla="*/ 6920069 h 6920069"/>
              <a:gd name="connsiteX10" fmla="*/ 2907977 w 9373908"/>
              <a:gd name="connsiteY10" fmla="*/ 6873037 h 6920069"/>
              <a:gd name="connsiteX11" fmla="*/ 1907260 w 9373908"/>
              <a:gd name="connsiteY11" fmla="*/ 4085454 h 6920069"/>
              <a:gd name="connsiteX12" fmla="*/ 4583804 w 9373908"/>
              <a:gd name="connsiteY12" fmla="*/ 47488 h 6920069"/>
              <a:gd name="connsiteX13" fmla="*/ 1505505 w 9373908"/>
              <a:gd name="connsiteY13" fmla="*/ 0 h 6920069"/>
              <a:gd name="connsiteX14" fmla="*/ 3189581 w 9373908"/>
              <a:gd name="connsiteY14" fmla="*/ 0 h 6920069"/>
              <a:gd name="connsiteX15" fmla="*/ 3020368 w 9373908"/>
              <a:gd name="connsiteY15" fmla="*/ 133076 h 6920069"/>
              <a:gd name="connsiteX16" fmla="*/ 1157455 w 9373908"/>
              <a:gd name="connsiteY16" fmla="*/ 4086267 h 6920069"/>
              <a:gd name="connsiteX17" fmla="*/ 1898579 w 9373908"/>
              <a:gd name="connsiteY17" fmla="*/ 6742753 h 6920069"/>
              <a:gd name="connsiteX18" fmla="*/ 2012168 w 9373908"/>
              <a:gd name="connsiteY18" fmla="*/ 6920069 h 6920069"/>
              <a:gd name="connsiteX19" fmla="*/ 679265 w 9373908"/>
              <a:gd name="connsiteY19" fmla="*/ 6920069 h 6920069"/>
              <a:gd name="connsiteX20" fmla="*/ 618946 w 9373908"/>
              <a:gd name="connsiteY20" fmla="*/ 6802210 h 6920069"/>
              <a:gd name="connsiteX21" fmla="*/ 0 w 9373908"/>
              <a:gd name="connsiteY21" fmla="*/ 4078975 h 6920069"/>
              <a:gd name="connsiteX22" fmla="*/ 1433282 w 9373908"/>
              <a:gd name="connsiteY22" fmla="*/ 83440 h 692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73908" h="6920069">
                <a:moveTo>
                  <a:pt x="9363722" y="0"/>
                </a:moveTo>
                <a:lnTo>
                  <a:pt x="9373908" y="0"/>
                </a:lnTo>
                <a:lnTo>
                  <a:pt x="9373908" y="8011"/>
                </a:lnTo>
                <a:close/>
                <a:moveTo>
                  <a:pt x="4704244" y="0"/>
                </a:moveTo>
                <a:lnTo>
                  <a:pt x="7874983" y="0"/>
                </a:lnTo>
                <a:lnTo>
                  <a:pt x="7995423" y="47488"/>
                </a:lnTo>
                <a:cubicBezTo>
                  <a:pt x="8454183" y="241528"/>
                  <a:pt x="8873025" y="511464"/>
                  <a:pt x="9236208" y="841557"/>
                </a:cubicBezTo>
                <a:lnTo>
                  <a:pt x="9373908" y="972842"/>
                </a:lnTo>
                <a:lnTo>
                  <a:pt x="9373908" y="6920069"/>
                </a:lnTo>
                <a:lnTo>
                  <a:pt x="2950722" y="6920069"/>
                </a:lnTo>
                <a:lnTo>
                  <a:pt x="2907977" y="6873037"/>
                </a:lnTo>
                <a:cubicBezTo>
                  <a:pt x="2282808" y="6115509"/>
                  <a:pt x="1907260" y="5144339"/>
                  <a:pt x="1907260" y="4085454"/>
                </a:cubicBezTo>
                <a:cubicBezTo>
                  <a:pt x="1907260" y="2270224"/>
                  <a:pt x="3010912" y="712766"/>
                  <a:pt x="4583804" y="47488"/>
                </a:cubicBezTo>
                <a:close/>
                <a:moveTo>
                  <a:pt x="1505505" y="0"/>
                </a:moveTo>
                <a:lnTo>
                  <a:pt x="3189581" y="0"/>
                </a:lnTo>
                <a:lnTo>
                  <a:pt x="3020368" y="133076"/>
                </a:lnTo>
                <a:cubicBezTo>
                  <a:pt x="1882640" y="1072718"/>
                  <a:pt x="1157455" y="2494741"/>
                  <a:pt x="1157455" y="4086267"/>
                </a:cubicBezTo>
                <a:cubicBezTo>
                  <a:pt x="1157455" y="5058867"/>
                  <a:pt x="1428281" y="5968164"/>
                  <a:pt x="1898579" y="6742753"/>
                </a:cubicBezTo>
                <a:lnTo>
                  <a:pt x="2012168" y="6920069"/>
                </a:lnTo>
                <a:lnTo>
                  <a:pt x="679265" y="6920069"/>
                </a:lnTo>
                <a:lnTo>
                  <a:pt x="618946" y="6802210"/>
                </a:lnTo>
                <a:cubicBezTo>
                  <a:pt x="222288" y="5978391"/>
                  <a:pt x="0" y="5054662"/>
                  <a:pt x="0" y="4078975"/>
                </a:cubicBezTo>
                <a:cubicBezTo>
                  <a:pt x="0" y="2561242"/>
                  <a:pt x="537881" y="1169231"/>
                  <a:pt x="1433282" y="83440"/>
                </a:cubicBezTo>
                <a:close/>
              </a:path>
            </a:pathLst>
          </a:custGeom>
          <a:noFill/>
          <a:ln w="603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" name="Picture 80" descr="Ein Bild, das Uhr enthält.&#10;&#10;Mit hoher Zuverlässigkeit generierte Beschreibung">
            <a:extLst>
              <a:ext uri="{FF2B5EF4-FFF2-40B4-BE49-F238E27FC236}">
                <a16:creationId xmlns:a16="http://schemas.microsoft.com/office/drawing/2014/main" id="{684AC07C-0495-4100-8918-03F40527AC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"/>
            <a:ext cx="12188825" cy="6856214"/>
          </a:xfrm>
          <a:prstGeom prst="rect">
            <a:avLst/>
          </a:prstGeom>
        </p:spPr>
      </p:pic>
      <p:sp>
        <p:nvSpPr>
          <p:cNvPr id="83" name="Freeform 5">
            <a:extLst>
              <a:ext uri="{FF2B5EF4-FFF2-40B4-BE49-F238E27FC236}">
                <a16:creationId xmlns:a16="http://schemas.microsoft.com/office/drawing/2014/main" id="{D09BAEFA-E456-46E9-87C9-C1821DD81F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EEEAA4-B08E-4446-8B16-7BD7AB64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169" y="2027603"/>
            <a:ext cx="4507955" cy="2822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62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604A1-50C2-4128-8D3D-E78A8581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de-A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A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Reading!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98A435-F772-4402-8C08-FD2AD3C8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hope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enjoyed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school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</a:p>
          <a:p>
            <a:pPr marL="0" indent="0">
              <a:buNone/>
            </a:pP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We‘re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 marL="0" indent="0">
              <a:buNone/>
            </a:pP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Kindest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greetings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de-A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Austria!</a:t>
            </a:r>
          </a:p>
        </p:txBody>
      </p:sp>
    </p:spTree>
    <p:extLst>
      <p:ext uri="{BB962C8B-B14F-4D97-AF65-F5344CB8AC3E}">
        <p14:creationId xmlns:p14="http://schemas.microsoft.com/office/powerpoint/2010/main" val="399805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747" y="1693608"/>
            <a:ext cx="6629399" cy="222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/>
              <a:t>Wiener Neustadt</a:t>
            </a:r>
            <a:r>
              <a:rPr lang="de-DE" sz="2800" dirty="0"/>
              <a:t>, Lower Austria</a:t>
            </a:r>
          </a:p>
          <a:p>
            <a:pPr marL="0" indent="0">
              <a:buNone/>
            </a:pPr>
            <a:r>
              <a:rPr lang="de-DE" sz="2800" dirty="0"/>
              <a:t>Population:</a:t>
            </a:r>
            <a:r>
              <a:rPr lang="de-DE" sz="2800" b="1" dirty="0"/>
              <a:t> 44.461</a:t>
            </a:r>
          </a:p>
          <a:p>
            <a:pPr marL="0" indent="0">
              <a:buNone/>
            </a:pPr>
            <a:r>
              <a:rPr lang="de-DE" sz="2800" dirty="0"/>
              <a:t>Area: </a:t>
            </a:r>
            <a:r>
              <a:rPr lang="de-DE" sz="2800" b="1" dirty="0"/>
              <a:t>61km²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1264" y="511661"/>
            <a:ext cx="10131425" cy="1456267"/>
          </a:xfrm>
        </p:spPr>
        <p:txBody>
          <a:bodyPr>
            <a:normAutofit/>
          </a:bodyPr>
          <a:lstStyle/>
          <a:p>
            <a:r>
              <a:rPr lang="de-DE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  <a:endParaRPr lang="de-DE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E2D8958-E0F2-4A99-BD72-481705FC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91" y="1169007"/>
            <a:ext cx="10564209" cy="54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C0BF6-AD09-4DCC-9306-9CE2A31E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18" y="158647"/>
            <a:ext cx="10131425" cy="1456267"/>
          </a:xfrm>
        </p:spPr>
        <p:txBody>
          <a:bodyPr/>
          <a:lstStyle/>
          <a:p>
            <a:r>
              <a:rPr lang="de-AT" dirty="0"/>
              <a:t>Basic </a:t>
            </a:r>
            <a:r>
              <a:rPr lang="en-GB" dirty="0"/>
              <a:t>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5AAB4-BA2D-4E7F-9356-7369A74BB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18" y="3707795"/>
            <a:ext cx="8209625" cy="296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i="1" dirty="0" err="1"/>
              <a:t>Each</a:t>
            </a:r>
            <a:r>
              <a:rPr lang="de-AT" sz="2000" i="1" dirty="0"/>
              <a:t> </a:t>
            </a:r>
            <a:r>
              <a:rPr lang="de-AT" sz="2000" i="1" dirty="0" err="1"/>
              <a:t>department</a:t>
            </a:r>
            <a:r>
              <a:rPr lang="de-AT" sz="2000" i="1" dirty="0"/>
              <a:t> </a:t>
            </a:r>
            <a:r>
              <a:rPr lang="de-AT" sz="2000" i="1" dirty="0" err="1"/>
              <a:t>has</a:t>
            </a:r>
            <a:r>
              <a:rPr lang="de-AT" sz="2000" i="1" dirty="0"/>
              <a:t> </a:t>
            </a:r>
            <a:r>
              <a:rPr lang="de-AT" sz="2000" i="1" dirty="0" err="1"/>
              <a:t>its</a:t>
            </a:r>
            <a:r>
              <a:rPr lang="de-AT" sz="2000" i="1" dirty="0"/>
              <a:t> </a:t>
            </a:r>
            <a:r>
              <a:rPr lang="de-AT" sz="2000" b="1" i="1" dirty="0"/>
              <a:t>own </a:t>
            </a:r>
            <a:r>
              <a:rPr lang="en-GB" sz="2000" b="1" i="1" dirty="0"/>
              <a:t>subjects</a:t>
            </a:r>
            <a:r>
              <a:rPr lang="de-AT" sz="2000" b="1" i="1" dirty="0"/>
              <a:t> </a:t>
            </a:r>
            <a:r>
              <a:rPr lang="de-AT" sz="2000" i="1" dirty="0"/>
              <a:t>and </a:t>
            </a:r>
            <a:r>
              <a:rPr lang="en-GB" sz="2000" i="1" dirty="0"/>
              <a:t>its</a:t>
            </a:r>
            <a:r>
              <a:rPr lang="de-AT" sz="2000" i="1" dirty="0"/>
              <a:t> </a:t>
            </a:r>
            <a:r>
              <a:rPr lang="de-AT" sz="2000" b="1" i="1" dirty="0"/>
              <a:t>own </a:t>
            </a:r>
            <a:r>
              <a:rPr lang="de-AT" sz="2000" b="1" i="1" dirty="0" err="1"/>
              <a:t>division</a:t>
            </a:r>
            <a:r>
              <a:rPr lang="de-AT" sz="2000" b="1" i="1" dirty="0"/>
              <a:t> </a:t>
            </a:r>
            <a:r>
              <a:rPr lang="de-AT" sz="2000" b="1" i="1" dirty="0" err="1"/>
              <a:t>of</a:t>
            </a:r>
            <a:r>
              <a:rPr lang="de-AT" sz="2000" b="1" i="1" dirty="0"/>
              <a:t> </a:t>
            </a:r>
            <a:r>
              <a:rPr lang="de-AT" sz="2000" b="1" i="1" dirty="0" err="1"/>
              <a:t>theory</a:t>
            </a:r>
            <a:r>
              <a:rPr lang="de-AT" sz="2000" b="1" i="1" dirty="0"/>
              <a:t> and </a:t>
            </a:r>
            <a:r>
              <a:rPr lang="de-AT" sz="2000" b="1" i="1" dirty="0" err="1"/>
              <a:t>practice</a:t>
            </a:r>
            <a:r>
              <a:rPr lang="de-AT" sz="2000" i="1" dirty="0"/>
              <a:t>. </a:t>
            </a:r>
            <a:r>
              <a:rPr lang="de-AT" sz="2000" i="1" dirty="0" err="1"/>
              <a:t>We</a:t>
            </a:r>
            <a:r>
              <a:rPr lang="de-AT" sz="2000" i="1" dirty="0"/>
              <a:t> </a:t>
            </a:r>
            <a:r>
              <a:rPr lang="de-AT" sz="2000" i="1" dirty="0" err="1"/>
              <a:t>have</a:t>
            </a:r>
            <a:r>
              <a:rPr lang="de-AT" sz="2000" i="1" dirty="0"/>
              <a:t> </a:t>
            </a:r>
            <a:r>
              <a:rPr lang="de-AT" sz="2000" i="1" dirty="0" err="1"/>
              <a:t>about</a:t>
            </a:r>
            <a:r>
              <a:rPr lang="de-AT" sz="2000" i="1" dirty="0"/>
              <a:t> </a:t>
            </a:r>
            <a:r>
              <a:rPr lang="de-AT" sz="2000" b="1" i="1" dirty="0"/>
              <a:t>34 </a:t>
            </a:r>
            <a:r>
              <a:rPr lang="de-AT" sz="2000" b="1" i="1" dirty="0" err="1"/>
              <a:t>weekly</a:t>
            </a:r>
            <a:r>
              <a:rPr lang="de-AT" sz="2000" b="1" i="1" dirty="0"/>
              <a:t> </a:t>
            </a:r>
            <a:r>
              <a:rPr lang="de-AT" sz="2000" b="1" i="1" dirty="0" err="1"/>
              <a:t>hours</a:t>
            </a:r>
            <a:r>
              <a:rPr lang="de-AT" sz="2000" b="1" i="1" dirty="0"/>
              <a:t> </a:t>
            </a:r>
            <a:r>
              <a:rPr lang="de-AT" sz="2000" i="1" dirty="0" err="1"/>
              <a:t>from</a:t>
            </a:r>
            <a:r>
              <a:rPr lang="de-AT" sz="2000" i="1" dirty="0"/>
              <a:t> </a:t>
            </a:r>
            <a:r>
              <a:rPr lang="de-AT" sz="2000" i="1" dirty="0" err="1"/>
              <a:t>which</a:t>
            </a:r>
            <a:r>
              <a:rPr lang="de-AT" sz="2000" i="1" dirty="0"/>
              <a:t> a </a:t>
            </a:r>
            <a:r>
              <a:rPr lang="de-AT" sz="2000" i="1" dirty="0" err="1"/>
              <a:t>quartal</a:t>
            </a:r>
            <a:r>
              <a:rPr lang="de-AT" sz="2000" i="1" dirty="0"/>
              <a:t> </a:t>
            </a:r>
            <a:r>
              <a:rPr lang="de-AT" sz="2000" i="1" dirty="0" err="1"/>
              <a:t>is</a:t>
            </a:r>
            <a:r>
              <a:rPr lang="de-AT" sz="2000" i="1" dirty="0"/>
              <a:t> </a:t>
            </a:r>
            <a:r>
              <a:rPr lang="de-AT" sz="2000" i="1" dirty="0" err="1"/>
              <a:t>practical</a:t>
            </a:r>
            <a:r>
              <a:rPr lang="de-AT" sz="2000" i="1" dirty="0"/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8A4B12-8E57-4E9D-B2AB-87A144B294BD}"/>
              </a:ext>
            </a:extLst>
          </p:cNvPr>
          <p:cNvSpPr txBox="1"/>
          <p:nvPr/>
        </p:nvSpPr>
        <p:spPr>
          <a:xfrm>
            <a:off x="3819618" y="1614914"/>
            <a:ext cx="91795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/>
              <a:t>Students</a:t>
            </a:r>
            <a:r>
              <a:rPr lang="de-AT" sz="2800" dirty="0"/>
              <a:t>: </a:t>
            </a:r>
            <a:r>
              <a:rPr lang="de-AT" sz="2800" b="1" dirty="0" err="1"/>
              <a:t>about</a:t>
            </a:r>
            <a:r>
              <a:rPr lang="de-AT" sz="2800" b="1" dirty="0"/>
              <a:t> 1500</a:t>
            </a:r>
          </a:p>
          <a:p>
            <a:r>
              <a:rPr lang="de-AT" sz="2800" dirty="0"/>
              <a:t>Headmistress: </a:t>
            </a:r>
            <a:r>
              <a:rPr lang="de-AT" sz="2800" b="1" dirty="0"/>
              <a:t>Mag. </a:t>
            </a:r>
            <a:r>
              <a:rPr lang="de-AT" sz="2800" b="1" dirty="0" err="1"/>
              <a:t>arch</a:t>
            </a:r>
            <a:r>
              <a:rPr lang="de-AT" sz="2800" b="1" dirty="0"/>
              <a:t>. Ute Hammel</a:t>
            </a:r>
          </a:p>
          <a:p>
            <a:r>
              <a:rPr lang="de-AT" sz="2800" dirty="0"/>
              <a:t>Teachers: </a:t>
            </a:r>
            <a:r>
              <a:rPr lang="de-AT" sz="2800" b="1" dirty="0"/>
              <a:t>140</a:t>
            </a:r>
          </a:p>
          <a:p>
            <a:r>
              <a:rPr lang="de-AT" sz="2800" dirty="0"/>
              <a:t>Departments: </a:t>
            </a:r>
            <a:r>
              <a:rPr lang="de-AT" sz="2800" b="1" dirty="0"/>
              <a:t>4</a:t>
            </a:r>
          </a:p>
          <a:p>
            <a:endParaRPr lang="de-AT" dirty="0"/>
          </a:p>
        </p:txBody>
      </p:sp>
      <p:pic>
        <p:nvPicPr>
          <p:cNvPr id="10" name="Grafik 9" descr="Ein Bild, das Text, Schiefertafel enthält.&#10;&#10;Mit hoher Zuverlässigkeit generierte Beschreibung">
            <a:extLst>
              <a:ext uri="{FF2B5EF4-FFF2-40B4-BE49-F238E27FC236}">
                <a16:creationId xmlns:a16="http://schemas.microsoft.com/office/drawing/2014/main" id="{5A0A8ED1-18C3-40D7-9FC7-D290243F8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5" r="29741" b="1560"/>
          <a:stretch/>
        </p:blipFill>
        <p:spPr>
          <a:xfrm>
            <a:off x="0" y="0"/>
            <a:ext cx="3630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1B0D0BD-4E9C-4310-B4DF-31488B4B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7438"/>
            <a:ext cx="3445714" cy="12662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b="1" dirty="0"/>
              <a:t>Mechanical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Construction Technology</a:t>
            </a:r>
            <a:endParaRPr lang="de-DE" sz="2800" dirty="0">
              <a:solidFill>
                <a:srgbClr val="9B9B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Electrical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Informatics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17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larinette, drinnen, Musik enthält.&#10;&#10;Mit hoher Zuverlässigkeit generierte Beschreibung">
            <a:extLst>
              <a:ext uri="{FF2B5EF4-FFF2-40B4-BE49-F238E27FC236}">
                <a16:creationId xmlns:a16="http://schemas.microsoft.com/office/drawing/2014/main" id="{DB8A1882-AD62-4A87-AF2A-E762DC020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0" r="34866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Mechanical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of the main things you learn in this Department is </a:t>
            </a: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automation technology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is an individual science of engineering. It‘s goal is to make machinery </a:t>
            </a: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independently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without human intervention. You also learn how to use </a:t>
            </a: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mechanical engineering specified formulas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e.g. calculating forces.</a:t>
            </a:r>
          </a:p>
        </p:txBody>
      </p:sp>
    </p:spTree>
    <p:extLst>
      <p:ext uri="{BB962C8B-B14F-4D97-AF65-F5344CB8AC3E}">
        <p14:creationId xmlns:p14="http://schemas.microsoft.com/office/powerpoint/2010/main" val="44854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120" name="Picture 32">
            <a:extLst>
              <a:ext uri="{FF2B5EF4-FFF2-40B4-BE49-F238E27FC236}">
                <a16:creationId xmlns:a16="http://schemas.microsoft.com/office/drawing/2014/main" id="{A183E0A0-23AC-4C43-8723-54948740E7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1" name="Rounded Rectangle 11">
            <a:extLst>
              <a:ext uri="{FF2B5EF4-FFF2-40B4-BE49-F238E27FC236}">
                <a16:creationId xmlns:a16="http://schemas.microsoft.com/office/drawing/2014/main" id="{059CFD27-B0E1-430C-BBE2-B052F76213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924" y="614085"/>
            <a:ext cx="10360152" cy="3794760"/>
          </a:xfrm>
          <a:prstGeom prst="roundRect">
            <a:avLst>
              <a:gd name="adj" fmla="val 5319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4"/>
          <p:cNvPicPr>
            <a:picLocks noChangeAspect="1"/>
          </p:cNvPicPr>
          <p:nvPr/>
        </p:nvPicPr>
        <p:blipFill rotWithShape="1">
          <a:blip r:embed="rId4"/>
          <a:srcRect t="21484" r="-2" b="12367"/>
          <a:stretch/>
        </p:blipFill>
        <p:spPr>
          <a:xfrm>
            <a:off x="235505" y="645517"/>
            <a:ext cx="3798614" cy="4119138"/>
          </a:xfrm>
          <a:custGeom>
            <a:avLst/>
            <a:gdLst>
              <a:gd name="connsiteX0" fmla="*/ 163732 w 3447287"/>
              <a:gd name="connsiteY0" fmla="*/ 0 h 3738166"/>
              <a:gd name="connsiteX1" fmla="*/ 3447287 w 3447287"/>
              <a:gd name="connsiteY1" fmla="*/ 0 h 3738166"/>
              <a:gd name="connsiteX2" fmla="*/ 3447287 w 3447287"/>
              <a:gd name="connsiteY2" fmla="*/ 3738166 h 3738166"/>
              <a:gd name="connsiteX3" fmla="*/ 163732 w 3447287"/>
              <a:gd name="connsiteY3" fmla="*/ 3738166 h 3738166"/>
              <a:gd name="connsiteX4" fmla="*/ 0 w 3447287"/>
              <a:gd name="connsiteY4" fmla="*/ 3574434 h 3738166"/>
              <a:gd name="connsiteX5" fmla="*/ 0 w 3447287"/>
              <a:gd name="connsiteY5" fmla="*/ 163732 h 3738166"/>
              <a:gd name="connsiteX6" fmla="*/ 163732 w 3447287"/>
              <a:gd name="connsiteY6" fmla="*/ 0 h 373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7287" h="3738166">
                <a:moveTo>
                  <a:pt x="163732" y="0"/>
                </a:moveTo>
                <a:lnTo>
                  <a:pt x="3447287" y="0"/>
                </a:lnTo>
                <a:lnTo>
                  <a:pt x="3447287" y="3738166"/>
                </a:lnTo>
                <a:lnTo>
                  <a:pt x="163732" y="3738166"/>
                </a:lnTo>
                <a:cubicBezTo>
                  <a:pt x="73305" y="3738166"/>
                  <a:pt x="0" y="3664861"/>
                  <a:pt x="0" y="3574434"/>
                </a:cubicBezTo>
                <a:lnTo>
                  <a:pt x="0" y="163732"/>
                </a:lnTo>
                <a:cubicBezTo>
                  <a:pt x="0" y="73305"/>
                  <a:pt x="73305" y="0"/>
                  <a:pt x="163732" y="0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6" name="Grafik 6"/>
          <p:cNvPicPr>
            <a:picLocks noChangeAspect="1"/>
          </p:cNvPicPr>
          <p:nvPr/>
        </p:nvPicPr>
        <p:blipFill rotWithShape="1">
          <a:blip r:embed="rId5"/>
          <a:srcRect t="20725" r="-3" b="5040"/>
          <a:stretch/>
        </p:blipFill>
        <p:spPr>
          <a:xfrm>
            <a:off x="4034118" y="645517"/>
            <a:ext cx="3785527" cy="4102326"/>
          </a:xfrm>
          <a:custGeom>
            <a:avLst/>
            <a:gdLst>
              <a:gd name="connsiteX0" fmla="*/ 0 w 3449489"/>
              <a:gd name="connsiteY0" fmla="*/ 0 h 3738166"/>
              <a:gd name="connsiteX1" fmla="*/ 3449489 w 3449489"/>
              <a:gd name="connsiteY1" fmla="*/ 0 h 3738166"/>
              <a:gd name="connsiteX2" fmla="*/ 3449489 w 3449489"/>
              <a:gd name="connsiteY2" fmla="*/ 3738166 h 3738166"/>
              <a:gd name="connsiteX3" fmla="*/ 0 w 3449489"/>
              <a:gd name="connsiteY3" fmla="*/ 3738166 h 373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9489" h="3738166">
                <a:moveTo>
                  <a:pt x="0" y="0"/>
                </a:moveTo>
                <a:lnTo>
                  <a:pt x="3449489" y="0"/>
                </a:lnTo>
                <a:lnTo>
                  <a:pt x="3449489" y="3738166"/>
                </a:lnTo>
                <a:lnTo>
                  <a:pt x="0" y="3738166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BCF73A9-FB68-4838-9094-D07DACA0D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59" r="38693" b="-2"/>
          <a:stretch/>
        </p:blipFill>
        <p:spPr>
          <a:xfrm>
            <a:off x="7819643" y="645516"/>
            <a:ext cx="3798616" cy="4116509"/>
          </a:xfrm>
          <a:custGeom>
            <a:avLst/>
            <a:gdLst>
              <a:gd name="connsiteX0" fmla="*/ 0 w 3449490"/>
              <a:gd name="connsiteY0" fmla="*/ 0 h 3738166"/>
              <a:gd name="connsiteX1" fmla="*/ 3285758 w 3449490"/>
              <a:gd name="connsiteY1" fmla="*/ 0 h 3738166"/>
              <a:gd name="connsiteX2" fmla="*/ 3449490 w 3449490"/>
              <a:gd name="connsiteY2" fmla="*/ 163732 h 3738166"/>
              <a:gd name="connsiteX3" fmla="*/ 3449490 w 3449490"/>
              <a:gd name="connsiteY3" fmla="*/ 3574434 h 3738166"/>
              <a:gd name="connsiteX4" fmla="*/ 3285758 w 3449490"/>
              <a:gd name="connsiteY4" fmla="*/ 3738166 h 3738166"/>
              <a:gd name="connsiteX5" fmla="*/ 0 w 3449490"/>
              <a:gd name="connsiteY5" fmla="*/ 3738166 h 373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9490" h="3738166">
                <a:moveTo>
                  <a:pt x="0" y="0"/>
                </a:moveTo>
                <a:lnTo>
                  <a:pt x="3285758" y="0"/>
                </a:lnTo>
                <a:cubicBezTo>
                  <a:pt x="3376185" y="0"/>
                  <a:pt x="3449490" y="73305"/>
                  <a:pt x="3449490" y="163732"/>
                </a:cubicBezTo>
                <a:lnTo>
                  <a:pt x="3449490" y="3574434"/>
                </a:lnTo>
                <a:cubicBezTo>
                  <a:pt x="3449490" y="3664861"/>
                  <a:pt x="3376185" y="3738166"/>
                  <a:pt x="3285758" y="3738166"/>
                </a:cubicBezTo>
                <a:lnTo>
                  <a:pt x="0" y="3738166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A37B9D-30F7-4E87-AA3C-E6D3A0AC74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7090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83EA55-5DAE-4564-B9BE-4746ECC924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64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2933" y="4747843"/>
            <a:ext cx="10127192" cy="92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9090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B898EC-5F54-4F17-B15E-B30EA32A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7438"/>
            <a:ext cx="3445714" cy="12662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Mechanical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b="1" dirty="0"/>
              <a:t>Construction Technology</a:t>
            </a:r>
            <a:endParaRPr lang="de-D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Electrical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9B9B9B"/>
                </a:solidFill>
              </a:rPr>
              <a:t>Informatics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00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9371512-344E-4D2E-9AB3-AFB014AC7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6" r="3219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endParaRPr lang="de-D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defTabSz="914400">
              <a:spcAft>
                <a:spcPts val="600"/>
              </a:spcAft>
              <a:buClrTx/>
              <a:buSzTx/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buildings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 marL="0" indent="0" defTabSz="914400">
              <a:spcAft>
                <a:spcPts val="600"/>
              </a:spcAft>
              <a:buClrTx/>
              <a:buSzTx/>
              <a:buNone/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materials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 defTabSz="914400">
              <a:spcAft>
                <a:spcPts val="600"/>
              </a:spcAft>
              <a:buClrTx/>
              <a:buSzTx/>
              <a:buNone/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stuff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6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5AA88FA-FA9B-40A0-AB33-86E7729DA8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13F97F0-EE05-4718-B7F8-31F9CBE3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64" y="203763"/>
            <a:ext cx="5335989" cy="264131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BE04A7-5B22-479A-B4D0-B667FAAC4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63" y="206188"/>
            <a:ext cx="5335991" cy="264131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40F8DC-18AD-489C-BCDC-D7E74A4AD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51" y="3216654"/>
            <a:ext cx="6956738" cy="342619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B882BB-4503-4E16-8B49-4BA34BBE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074" y="2723359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1982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343</Words>
  <Application>Microsoft Office PowerPoint</Application>
  <PresentationFormat>Breitbild</PresentationFormat>
  <Paragraphs>67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Himmel</vt:lpstr>
      <vt:lpstr>HTL Wiener Neustadt</vt:lpstr>
      <vt:lpstr>location</vt:lpstr>
      <vt:lpstr>Basic information</vt:lpstr>
      <vt:lpstr>Departments</vt:lpstr>
      <vt:lpstr>Mechanical engineering</vt:lpstr>
      <vt:lpstr>Examples</vt:lpstr>
      <vt:lpstr>Departments</vt:lpstr>
      <vt:lpstr>Construction technology</vt:lpstr>
      <vt:lpstr>Examples</vt:lpstr>
      <vt:lpstr>Departments</vt:lpstr>
      <vt:lpstr>Electrical engineering</vt:lpstr>
      <vt:lpstr>Examples</vt:lpstr>
      <vt:lpstr>Departments</vt:lpstr>
      <vt:lpstr>Informatics</vt:lpstr>
      <vt:lpstr>examples</vt:lpstr>
      <vt:lpstr>Thanks for Reading!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HTL Wiener Neustadt</dc:title>
  <dc:creator>Brenner Alexander Reinhard, 2CHIF</dc:creator>
  <cp:lastModifiedBy>Brenner Alexander Reinhard, 2CHIF</cp:lastModifiedBy>
  <cp:revision>16</cp:revision>
  <dcterms:created xsi:type="dcterms:W3CDTF">2017-10-06T09:58:39Z</dcterms:created>
  <dcterms:modified xsi:type="dcterms:W3CDTF">2017-10-08T12:45:56Z</dcterms:modified>
</cp:coreProperties>
</file>